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63" r:id="rId4"/>
    <p:sldId id="264" r:id="rId5"/>
    <p:sldId id="265" r:id="rId6"/>
    <p:sldId id="266" r:id="rId7"/>
    <p:sldId id="257" r:id="rId8"/>
    <p:sldId id="258" r:id="rId9"/>
    <p:sldId id="259" r:id="rId10"/>
    <p:sldId id="260" r:id="rId11"/>
    <p:sldId id="261" r:id="rId12"/>
    <p:sldId id="262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image" Target="../media/image1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g"/><Relationship Id="rId1" Type="http://schemas.openxmlformats.org/officeDocument/2006/relationships/image" Target="../media/image19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4" Type="http://schemas.openxmlformats.org/officeDocument/2006/relationships/image" Target="../media/image2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892F76-9132-4657-806A-4279E544E89F}" type="doc">
      <dgm:prSet loTypeId="urn:microsoft.com/office/officeart/2005/8/layout/vList3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09BC9CB9-6F00-484D-9A1F-2D9D0154EEA5}">
      <dgm:prSet phldrT="[Texto]" custT="1"/>
      <dgm:spPr/>
      <dgm:t>
        <a:bodyPr/>
        <a:lstStyle/>
        <a:p>
          <a:r>
            <a:rPr lang="es-MX" sz="6000" b="1" dirty="0" smtClean="0">
              <a:solidFill>
                <a:schemeClr val="tx1"/>
              </a:solidFill>
              <a:latin typeface="Juice ITC" panose="04040403040A02020202" pitchFamily="82" charset="0"/>
            </a:rPr>
            <a:t>CARNES: $308.00</a:t>
          </a:r>
          <a:endParaRPr lang="es-MX" sz="6000" b="1" dirty="0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081FF1E4-D23D-4704-A0C6-7390B8542909}" type="parTrans" cxnId="{19CEA155-1D5E-451D-ACB5-B4D013DE8CB8}">
      <dgm:prSet/>
      <dgm:spPr/>
      <dgm:t>
        <a:bodyPr/>
        <a:lstStyle/>
        <a:p>
          <a:endParaRPr lang="es-MX" sz="60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41C66BC0-1F87-4043-A947-A1DCDD94CDFA}" type="sibTrans" cxnId="{19CEA155-1D5E-451D-ACB5-B4D013DE8CB8}">
      <dgm:prSet/>
      <dgm:spPr/>
      <dgm:t>
        <a:bodyPr/>
        <a:lstStyle/>
        <a:p>
          <a:endParaRPr lang="es-MX" sz="60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0E461D64-65B8-4C88-85D5-37B438999C65}">
      <dgm:prSet phldrT="[Texto]" custT="1"/>
      <dgm:spPr/>
      <dgm:t>
        <a:bodyPr/>
        <a:lstStyle/>
        <a:p>
          <a:r>
            <a:rPr lang="es-MX" sz="6000" b="1" dirty="0" smtClean="0">
              <a:solidFill>
                <a:schemeClr val="tx1"/>
              </a:solidFill>
              <a:latin typeface="Juice ITC" panose="04040403040A02020202" pitchFamily="82" charset="0"/>
            </a:rPr>
            <a:t>CEREALES: $195.00</a:t>
          </a:r>
          <a:endParaRPr lang="es-MX" sz="6000" b="1" dirty="0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C3B684A6-0972-4C16-B43E-6A2E290A43F1}" type="parTrans" cxnId="{2AF90DBB-0067-466E-B559-2431CB8A53FA}">
      <dgm:prSet/>
      <dgm:spPr/>
      <dgm:t>
        <a:bodyPr/>
        <a:lstStyle/>
        <a:p>
          <a:endParaRPr lang="es-MX" sz="60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425D26D6-3F60-4111-8BDE-DBCA5F562501}" type="sibTrans" cxnId="{2AF90DBB-0067-466E-B559-2431CB8A53FA}">
      <dgm:prSet/>
      <dgm:spPr/>
      <dgm:t>
        <a:bodyPr/>
        <a:lstStyle/>
        <a:p>
          <a:endParaRPr lang="es-MX" sz="60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C4C7A9D7-E7D9-4B54-8F46-628A48A508E6}" type="pres">
      <dgm:prSet presAssocID="{84892F76-9132-4657-806A-4279E544E89F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F960225-F41D-4A90-94C0-785AE46BCCEB}" type="pres">
      <dgm:prSet presAssocID="{09BC9CB9-6F00-484D-9A1F-2D9D0154EEA5}" presName="composite" presStyleCnt="0"/>
      <dgm:spPr/>
    </dgm:pt>
    <dgm:pt modelId="{CCB134A3-14D3-4E8B-B3B9-4194863B0B18}" type="pres">
      <dgm:prSet presAssocID="{09BC9CB9-6F00-484D-9A1F-2D9D0154EEA5}" presName="imgShp" presStyleLbl="fgImgPlace1" presStyleIdx="0" presStyleCnt="2" custScaleX="361524" custScaleY="197967" custLinFactX="-19640" custLinFactY="-85068" custLinFactNeighborX="-100000" custLinFactNeighborY="-10000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136E9374-BBEF-42F7-8846-6334B19E38FA}" type="pres">
      <dgm:prSet presAssocID="{09BC9CB9-6F00-484D-9A1F-2D9D0154EEA5}" presName="tx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85A2D5D-1DA8-41CD-9E97-D139D92C921E}" type="pres">
      <dgm:prSet presAssocID="{41C66BC0-1F87-4043-A947-A1DCDD94CDFA}" presName="spacing" presStyleCnt="0"/>
      <dgm:spPr/>
    </dgm:pt>
    <dgm:pt modelId="{1C701110-25A4-4259-8709-D53134B047E8}" type="pres">
      <dgm:prSet presAssocID="{0E461D64-65B8-4C88-85D5-37B438999C65}" presName="composite" presStyleCnt="0"/>
      <dgm:spPr/>
    </dgm:pt>
    <dgm:pt modelId="{849DF810-E30C-45ED-80A4-E06CF2DC7659}" type="pres">
      <dgm:prSet presAssocID="{0E461D64-65B8-4C88-85D5-37B438999C65}" presName="imgShp" presStyleLbl="fgImgPlace1" presStyleIdx="1" presStyleCnt="2" custScaleX="358924" custScaleY="214023" custLinFactNeighborX="-13595" custLinFactNeighborY="-429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330F567D-3FEB-4E9A-B3C8-8F084E86A1A7}" type="pres">
      <dgm:prSet presAssocID="{0E461D64-65B8-4C88-85D5-37B438999C65}" presName="txShp" presStyleLbl="node1" presStyleIdx="1" presStyleCnt="2" custLinFactNeighborX="14484" custLinFactNeighborY="-5488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19CEA155-1D5E-451D-ACB5-B4D013DE8CB8}" srcId="{84892F76-9132-4657-806A-4279E544E89F}" destId="{09BC9CB9-6F00-484D-9A1F-2D9D0154EEA5}" srcOrd="0" destOrd="0" parTransId="{081FF1E4-D23D-4704-A0C6-7390B8542909}" sibTransId="{41C66BC0-1F87-4043-A947-A1DCDD94CDFA}"/>
    <dgm:cxn modelId="{EC7DAFA5-6B35-4AC2-B335-DF77E6F8870D}" type="presOf" srcId="{84892F76-9132-4657-806A-4279E544E89F}" destId="{C4C7A9D7-E7D9-4B54-8F46-628A48A508E6}" srcOrd="0" destOrd="0" presId="urn:microsoft.com/office/officeart/2005/8/layout/vList3"/>
    <dgm:cxn modelId="{336984EC-5A7F-440F-A486-57A9024E0264}" type="presOf" srcId="{09BC9CB9-6F00-484D-9A1F-2D9D0154EEA5}" destId="{136E9374-BBEF-42F7-8846-6334B19E38FA}" srcOrd="0" destOrd="0" presId="urn:microsoft.com/office/officeart/2005/8/layout/vList3"/>
    <dgm:cxn modelId="{15F1259E-83B8-4552-9006-73A6AC4D26F4}" type="presOf" srcId="{0E461D64-65B8-4C88-85D5-37B438999C65}" destId="{330F567D-3FEB-4E9A-B3C8-8F084E86A1A7}" srcOrd="0" destOrd="0" presId="urn:microsoft.com/office/officeart/2005/8/layout/vList3"/>
    <dgm:cxn modelId="{2AF90DBB-0067-466E-B559-2431CB8A53FA}" srcId="{84892F76-9132-4657-806A-4279E544E89F}" destId="{0E461D64-65B8-4C88-85D5-37B438999C65}" srcOrd="1" destOrd="0" parTransId="{C3B684A6-0972-4C16-B43E-6A2E290A43F1}" sibTransId="{425D26D6-3F60-4111-8BDE-DBCA5F562501}"/>
    <dgm:cxn modelId="{BC821E54-90A3-4731-A56B-96BDA7E6117F}" type="presParOf" srcId="{C4C7A9D7-E7D9-4B54-8F46-628A48A508E6}" destId="{2F960225-F41D-4A90-94C0-785AE46BCCEB}" srcOrd="0" destOrd="0" presId="urn:microsoft.com/office/officeart/2005/8/layout/vList3"/>
    <dgm:cxn modelId="{6379BA6C-348B-47DF-9475-F61B404BD71A}" type="presParOf" srcId="{2F960225-F41D-4A90-94C0-785AE46BCCEB}" destId="{CCB134A3-14D3-4E8B-B3B9-4194863B0B18}" srcOrd="0" destOrd="0" presId="urn:microsoft.com/office/officeart/2005/8/layout/vList3"/>
    <dgm:cxn modelId="{DE91CF27-C150-4BCA-B2C2-378F8129A780}" type="presParOf" srcId="{2F960225-F41D-4A90-94C0-785AE46BCCEB}" destId="{136E9374-BBEF-42F7-8846-6334B19E38FA}" srcOrd="1" destOrd="0" presId="urn:microsoft.com/office/officeart/2005/8/layout/vList3"/>
    <dgm:cxn modelId="{C53D71CA-591C-44B3-8E61-CF3D19D03819}" type="presParOf" srcId="{C4C7A9D7-E7D9-4B54-8F46-628A48A508E6}" destId="{285A2D5D-1DA8-41CD-9E97-D139D92C921E}" srcOrd="1" destOrd="0" presId="urn:microsoft.com/office/officeart/2005/8/layout/vList3"/>
    <dgm:cxn modelId="{7C5B2E43-A79A-4CB5-86EA-108183DEBE9D}" type="presParOf" srcId="{C4C7A9D7-E7D9-4B54-8F46-628A48A508E6}" destId="{1C701110-25A4-4259-8709-D53134B047E8}" srcOrd="2" destOrd="0" presId="urn:microsoft.com/office/officeart/2005/8/layout/vList3"/>
    <dgm:cxn modelId="{BD4EA91E-996D-4DAE-8480-D5A1984C5477}" type="presParOf" srcId="{1C701110-25A4-4259-8709-D53134B047E8}" destId="{849DF810-E30C-45ED-80A4-E06CF2DC7659}" srcOrd="0" destOrd="0" presId="urn:microsoft.com/office/officeart/2005/8/layout/vList3"/>
    <dgm:cxn modelId="{F6492BB1-FFBC-4E37-9F15-EEDD1B9317FE}" type="presParOf" srcId="{1C701110-25A4-4259-8709-D53134B047E8}" destId="{330F567D-3FEB-4E9A-B3C8-8F084E86A1A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105CBE-DFE6-4C3B-B95C-1C9B2F704B39}" type="doc">
      <dgm:prSet loTypeId="urn:microsoft.com/office/officeart/2005/8/layout/vList3" loCatId="list" qsTypeId="urn:microsoft.com/office/officeart/2005/8/quickstyle/3d3" qsCatId="3D" csTypeId="urn:microsoft.com/office/officeart/2005/8/colors/colorful4" csCatId="colorful" phldr="1"/>
      <dgm:spPr/>
    </dgm:pt>
    <dgm:pt modelId="{C6B1672A-8CF5-4FF2-A08F-56945AB488CE}">
      <dgm:prSet phldrT="[Texto]" custT="1"/>
      <dgm:spPr/>
      <dgm:t>
        <a:bodyPr/>
        <a:lstStyle/>
        <a:p>
          <a:r>
            <a:rPr lang="es-MX" sz="4800" b="1" dirty="0" smtClean="0">
              <a:solidFill>
                <a:schemeClr val="tx1"/>
              </a:solidFill>
              <a:latin typeface="Juice ITC" panose="04040403040A02020202" pitchFamily="82" charset="0"/>
            </a:rPr>
            <a:t>VERDURAS, LEGUMBES Y LEGUMINOSAS: $162.00</a:t>
          </a:r>
          <a:endParaRPr lang="es-MX" sz="4800" b="1" dirty="0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2D2A482E-5992-4EA1-BF09-2F42E3FF4826}" type="parTrans" cxnId="{AC4A0445-9BD1-44B7-A116-E75341D1BB40}">
      <dgm:prSet/>
      <dgm:spPr/>
      <dgm:t>
        <a:bodyPr/>
        <a:lstStyle/>
        <a:p>
          <a:endParaRPr lang="es-MX" sz="48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8A17C112-B538-4D9A-AAEA-37A0137F8E6E}" type="sibTrans" cxnId="{AC4A0445-9BD1-44B7-A116-E75341D1BB40}">
      <dgm:prSet/>
      <dgm:spPr/>
      <dgm:t>
        <a:bodyPr/>
        <a:lstStyle/>
        <a:p>
          <a:endParaRPr lang="es-MX" sz="48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F76B76AD-6F3E-4701-87C2-C444221A6C35}">
      <dgm:prSet phldrT="[Texto]" custT="1"/>
      <dgm:spPr/>
      <dgm:t>
        <a:bodyPr/>
        <a:lstStyle/>
        <a:p>
          <a:r>
            <a:rPr lang="es-MX" sz="4800" b="1" smtClean="0">
              <a:solidFill>
                <a:schemeClr val="tx1"/>
              </a:solidFill>
              <a:latin typeface="Juice ITC" panose="04040403040A02020202" pitchFamily="82" charset="0"/>
            </a:rPr>
            <a:t>FRUTAS: $85.00</a:t>
          </a:r>
          <a:endParaRPr lang="es-MX" sz="4800" b="1" dirty="0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B753E6B1-7F4A-4E5C-8055-E9B231FCF3B8}" type="parTrans" cxnId="{30A1D0DF-5DA9-4110-A438-AB85CD7D2926}">
      <dgm:prSet/>
      <dgm:spPr/>
      <dgm:t>
        <a:bodyPr/>
        <a:lstStyle/>
        <a:p>
          <a:endParaRPr lang="es-MX" sz="48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857D60C4-D13B-429F-80BF-B144A7051504}" type="sibTrans" cxnId="{30A1D0DF-5DA9-4110-A438-AB85CD7D2926}">
      <dgm:prSet/>
      <dgm:spPr/>
      <dgm:t>
        <a:bodyPr/>
        <a:lstStyle/>
        <a:p>
          <a:endParaRPr lang="es-MX" sz="48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ADAE45C4-A7A2-4DDA-8843-4C1A65B77D78}">
      <dgm:prSet custT="1"/>
      <dgm:spPr/>
      <dgm:t>
        <a:bodyPr/>
        <a:lstStyle/>
        <a:p>
          <a:r>
            <a:rPr lang="es-MX" sz="4800" b="1" smtClean="0">
              <a:solidFill>
                <a:schemeClr val="tx1"/>
              </a:solidFill>
              <a:latin typeface="Juice ITC" panose="04040403040A02020202" pitchFamily="82" charset="0"/>
            </a:rPr>
            <a:t>LECHE Y DERIVADOS: $180.00</a:t>
          </a:r>
          <a:endParaRPr lang="es-MX" sz="4800" b="1" dirty="0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0CC7775D-0B6E-47E2-A15A-A9A3075E4D7A}" type="parTrans" cxnId="{8E05EAB4-D45B-4227-B6EA-56220B64DB15}">
      <dgm:prSet/>
      <dgm:spPr/>
      <dgm:t>
        <a:bodyPr/>
        <a:lstStyle/>
        <a:p>
          <a:endParaRPr lang="es-MX" sz="48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5F46FD69-CEE2-4470-88F7-7913DEF285F5}" type="sibTrans" cxnId="{8E05EAB4-D45B-4227-B6EA-56220B64DB15}">
      <dgm:prSet/>
      <dgm:spPr/>
      <dgm:t>
        <a:bodyPr/>
        <a:lstStyle/>
        <a:p>
          <a:endParaRPr lang="es-MX" sz="48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8D616E5A-84C5-4E80-BCB8-E9A0C2DC2048}" type="pres">
      <dgm:prSet presAssocID="{4D105CBE-DFE6-4C3B-B95C-1C9B2F704B39}" presName="linearFlow" presStyleCnt="0">
        <dgm:presLayoutVars>
          <dgm:dir/>
          <dgm:resizeHandles val="exact"/>
        </dgm:presLayoutVars>
      </dgm:prSet>
      <dgm:spPr/>
    </dgm:pt>
    <dgm:pt modelId="{BBEB958D-C140-4E48-BB52-53CFCA06A4A5}" type="pres">
      <dgm:prSet presAssocID="{C6B1672A-8CF5-4FF2-A08F-56945AB488CE}" presName="composite" presStyleCnt="0"/>
      <dgm:spPr/>
    </dgm:pt>
    <dgm:pt modelId="{26C842DA-1DDC-4C40-8F05-844524792717}" type="pres">
      <dgm:prSet presAssocID="{C6B1672A-8CF5-4FF2-A08F-56945AB488CE}" presName="imgShp" presStyleLbl="fgImgPlace1" presStyleIdx="0" presStyleCnt="3" custScaleX="287153" custScaleY="184889" custLinFactY="100000" custLinFactNeighborX="1532" custLinFactNeighborY="14470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AF187F23-510E-43BF-B016-85FE5D88C01D}" type="pres">
      <dgm:prSet presAssocID="{C6B1672A-8CF5-4FF2-A08F-56945AB488CE}" presName="txShp" presStyleLbl="node1" presStyleIdx="0" presStyleCnt="3" custScaleX="104341" custScaleY="157055" custLinFactY="100000" custLinFactNeighborX="6236" custLinFactNeighborY="12608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BFA2658-5EA6-41D2-B8C5-3DBF0D276165}" type="pres">
      <dgm:prSet presAssocID="{8A17C112-B538-4D9A-AAEA-37A0137F8E6E}" presName="spacing" presStyleCnt="0"/>
      <dgm:spPr/>
    </dgm:pt>
    <dgm:pt modelId="{5D6B6ACE-9AB0-42E0-8EBB-4D2031F43E00}" type="pres">
      <dgm:prSet presAssocID="{ADAE45C4-A7A2-4DDA-8843-4C1A65B77D78}" presName="composite" presStyleCnt="0"/>
      <dgm:spPr/>
    </dgm:pt>
    <dgm:pt modelId="{0D23287B-4C64-4083-A7D0-616EA5F02950}" type="pres">
      <dgm:prSet presAssocID="{ADAE45C4-A7A2-4DDA-8843-4C1A65B77D78}" presName="imgShp" presStyleLbl="fgImgPlace1" presStyleIdx="1" presStyleCnt="3" custScaleX="328233" custScaleY="196253" custLinFactY="-74045" custLinFactNeighborX="-41900" custLinFactNeighborY="-10000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D4E44713-4275-4D3A-A071-8C1A2015952A}" type="pres">
      <dgm:prSet presAssocID="{ADAE45C4-A7A2-4DDA-8843-4C1A65B77D78}" presName="txShp" presStyleLbl="node1" presStyleIdx="1" presStyleCnt="3" custLinFactY="-85318" custLinFactNeighborX="9455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38AE9B-BA08-4479-A807-64ABDBF39308}" type="pres">
      <dgm:prSet presAssocID="{5F46FD69-CEE2-4470-88F7-7913DEF285F5}" presName="spacing" presStyleCnt="0"/>
      <dgm:spPr/>
    </dgm:pt>
    <dgm:pt modelId="{0D4D06ED-671B-4D66-8945-108EDC01FB55}" type="pres">
      <dgm:prSet presAssocID="{F76B76AD-6F3E-4701-87C2-C444221A6C35}" presName="composite" presStyleCnt="0"/>
      <dgm:spPr/>
    </dgm:pt>
    <dgm:pt modelId="{2CDD3A71-3FC6-429E-BDD2-1CD9541F843E}" type="pres">
      <dgm:prSet presAssocID="{F76B76AD-6F3E-4701-87C2-C444221A6C35}" presName="imgShp" presStyleLbl="fgImgPlace1" presStyleIdx="2" presStyleCnt="3" custScaleX="323547" custScaleY="21453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12050647-45B2-49A4-8491-F4B55CEB1194}" type="pres">
      <dgm:prSet presAssocID="{F76B76AD-6F3E-4701-87C2-C444221A6C35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E05EAB4-D45B-4227-B6EA-56220B64DB15}" srcId="{4D105CBE-DFE6-4C3B-B95C-1C9B2F704B39}" destId="{ADAE45C4-A7A2-4DDA-8843-4C1A65B77D78}" srcOrd="1" destOrd="0" parTransId="{0CC7775D-0B6E-47E2-A15A-A9A3075E4D7A}" sibTransId="{5F46FD69-CEE2-4470-88F7-7913DEF285F5}"/>
    <dgm:cxn modelId="{AC4A0445-9BD1-44B7-A116-E75341D1BB40}" srcId="{4D105CBE-DFE6-4C3B-B95C-1C9B2F704B39}" destId="{C6B1672A-8CF5-4FF2-A08F-56945AB488CE}" srcOrd="0" destOrd="0" parTransId="{2D2A482E-5992-4EA1-BF09-2F42E3FF4826}" sibTransId="{8A17C112-B538-4D9A-AAEA-37A0137F8E6E}"/>
    <dgm:cxn modelId="{3536F18F-F7AB-40AC-BCF0-2C8AC3F4D743}" type="presOf" srcId="{F76B76AD-6F3E-4701-87C2-C444221A6C35}" destId="{12050647-45B2-49A4-8491-F4B55CEB1194}" srcOrd="0" destOrd="0" presId="urn:microsoft.com/office/officeart/2005/8/layout/vList3"/>
    <dgm:cxn modelId="{A5D9E268-04B9-4876-9482-41EE973C4990}" type="presOf" srcId="{4D105CBE-DFE6-4C3B-B95C-1C9B2F704B39}" destId="{8D616E5A-84C5-4E80-BCB8-E9A0C2DC2048}" srcOrd="0" destOrd="0" presId="urn:microsoft.com/office/officeart/2005/8/layout/vList3"/>
    <dgm:cxn modelId="{6B9D8818-3023-406D-A67B-5C323BE07469}" type="presOf" srcId="{ADAE45C4-A7A2-4DDA-8843-4C1A65B77D78}" destId="{D4E44713-4275-4D3A-A071-8C1A2015952A}" srcOrd="0" destOrd="0" presId="urn:microsoft.com/office/officeart/2005/8/layout/vList3"/>
    <dgm:cxn modelId="{8D26B535-9B10-4E3D-8F27-25954DE38CEF}" type="presOf" srcId="{C6B1672A-8CF5-4FF2-A08F-56945AB488CE}" destId="{AF187F23-510E-43BF-B016-85FE5D88C01D}" srcOrd="0" destOrd="0" presId="urn:microsoft.com/office/officeart/2005/8/layout/vList3"/>
    <dgm:cxn modelId="{30A1D0DF-5DA9-4110-A438-AB85CD7D2926}" srcId="{4D105CBE-DFE6-4C3B-B95C-1C9B2F704B39}" destId="{F76B76AD-6F3E-4701-87C2-C444221A6C35}" srcOrd="2" destOrd="0" parTransId="{B753E6B1-7F4A-4E5C-8055-E9B231FCF3B8}" sibTransId="{857D60C4-D13B-429F-80BF-B144A7051504}"/>
    <dgm:cxn modelId="{BB30151D-3501-49C2-AF3B-B44713719B0F}" type="presParOf" srcId="{8D616E5A-84C5-4E80-BCB8-E9A0C2DC2048}" destId="{BBEB958D-C140-4E48-BB52-53CFCA06A4A5}" srcOrd="0" destOrd="0" presId="urn:microsoft.com/office/officeart/2005/8/layout/vList3"/>
    <dgm:cxn modelId="{0411B3F4-D592-4620-8751-DDA36E0A0B9C}" type="presParOf" srcId="{BBEB958D-C140-4E48-BB52-53CFCA06A4A5}" destId="{26C842DA-1DDC-4C40-8F05-844524792717}" srcOrd="0" destOrd="0" presId="urn:microsoft.com/office/officeart/2005/8/layout/vList3"/>
    <dgm:cxn modelId="{9BB781B1-05FB-4234-822E-52625BA9B79B}" type="presParOf" srcId="{BBEB958D-C140-4E48-BB52-53CFCA06A4A5}" destId="{AF187F23-510E-43BF-B016-85FE5D88C01D}" srcOrd="1" destOrd="0" presId="urn:microsoft.com/office/officeart/2005/8/layout/vList3"/>
    <dgm:cxn modelId="{8FDCFBA4-1736-4BDC-81F5-BC6B39143EF2}" type="presParOf" srcId="{8D616E5A-84C5-4E80-BCB8-E9A0C2DC2048}" destId="{5BFA2658-5EA6-41D2-B8C5-3DBF0D276165}" srcOrd="1" destOrd="0" presId="urn:microsoft.com/office/officeart/2005/8/layout/vList3"/>
    <dgm:cxn modelId="{7263967F-933F-4FF5-A1AD-9D8C14680905}" type="presParOf" srcId="{8D616E5A-84C5-4E80-BCB8-E9A0C2DC2048}" destId="{5D6B6ACE-9AB0-42E0-8EBB-4D2031F43E00}" srcOrd="2" destOrd="0" presId="urn:microsoft.com/office/officeart/2005/8/layout/vList3"/>
    <dgm:cxn modelId="{B08A5536-8547-497B-8B28-2E69E747AF58}" type="presParOf" srcId="{5D6B6ACE-9AB0-42E0-8EBB-4D2031F43E00}" destId="{0D23287B-4C64-4083-A7D0-616EA5F02950}" srcOrd="0" destOrd="0" presId="urn:microsoft.com/office/officeart/2005/8/layout/vList3"/>
    <dgm:cxn modelId="{E30EA996-6456-4EFB-9F0B-E855C4674B7D}" type="presParOf" srcId="{5D6B6ACE-9AB0-42E0-8EBB-4D2031F43E00}" destId="{D4E44713-4275-4D3A-A071-8C1A2015952A}" srcOrd="1" destOrd="0" presId="urn:microsoft.com/office/officeart/2005/8/layout/vList3"/>
    <dgm:cxn modelId="{13B962A3-30FB-4EE7-ADAE-9277E9EB9B94}" type="presParOf" srcId="{8D616E5A-84C5-4E80-BCB8-E9A0C2DC2048}" destId="{E038AE9B-BA08-4479-A807-64ABDBF39308}" srcOrd="3" destOrd="0" presId="urn:microsoft.com/office/officeart/2005/8/layout/vList3"/>
    <dgm:cxn modelId="{E7779308-C092-4A76-9616-C146B2094E8E}" type="presParOf" srcId="{8D616E5A-84C5-4E80-BCB8-E9A0C2DC2048}" destId="{0D4D06ED-671B-4D66-8945-108EDC01FB55}" srcOrd="4" destOrd="0" presId="urn:microsoft.com/office/officeart/2005/8/layout/vList3"/>
    <dgm:cxn modelId="{DE441AF0-D4D0-426E-9F44-41895B42C556}" type="presParOf" srcId="{0D4D06ED-671B-4D66-8945-108EDC01FB55}" destId="{2CDD3A71-3FC6-429E-BDD2-1CD9541F843E}" srcOrd="0" destOrd="0" presId="urn:microsoft.com/office/officeart/2005/8/layout/vList3"/>
    <dgm:cxn modelId="{0C5BFFD6-34D3-40FA-92C8-512A15047E1C}" type="presParOf" srcId="{0D4D06ED-671B-4D66-8945-108EDC01FB55}" destId="{12050647-45B2-49A4-8491-F4B55CEB119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7C664E-D811-463C-A9CF-D33BFDB80539}" type="doc">
      <dgm:prSet loTypeId="urn:microsoft.com/office/officeart/2005/8/layout/pyramid2" loCatId="list" qsTypeId="urn:microsoft.com/office/officeart/2005/8/quickstyle/3d5" qsCatId="3D" csTypeId="urn:microsoft.com/office/officeart/2005/8/colors/colorful4" csCatId="colorful" phldr="1"/>
      <dgm:spPr/>
    </dgm:pt>
    <dgm:pt modelId="{1E4804D7-7153-4530-9445-BBAEE2385D82}">
      <dgm:prSet phldrT="[Texto]" custT="1"/>
      <dgm:spPr/>
      <dgm:t>
        <a:bodyPr/>
        <a:lstStyle/>
        <a:p>
          <a:pPr algn="l"/>
          <a:r>
            <a:rPr lang="es-MX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rPr>
            <a:t>CEREALES: 3 604 CAL.ORIAS</a:t>
          </a:r>
          <a:endParaRPr lang="es-MX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5B1645E5-E2AA-4455-8671-371362D9378E}" type="parTrans" cxnId="{0BD70BCF-5408-4244-AE19-934330B69173}">
      <dgm:prSet/>
      <dgm:spPr/>
      <dgm:t>
        <a:bodyPr/>
        <a:lstStyle/>
        <a:p>
          <a:pPr algn="l"/>
          <a:endParaRPr lang="es-MX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752383E3-637B-4F58-B816-2245FC7061D8}" type="sibTrans" cxnId="{0BD70BCF-5408-4244-AE19-934330B69173}">
      <dgm:prSet/>
      <dgm:spPr/>
      <dgm:t>
        <a:bodyPr/>
        <a:lstStyle/>
        <a:p>
          <a:pPr algn="l"/>
          <a:endParaRPr lang="es-MX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F47EBB69-6DE6-4E94-9676-E48D065F112A}">
      <dgm:prSet phldrT="[Texto]" custT="1"/>
      <dgm:spPr/>
      <dgm:t>
        <a:bodyPr/>
        <a:lstStyle/>
        <a:p>
          <a:pPr algn="l"/>
          <a:r>
            <a:rPr lang="es-MX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rPr>
            <a:t>ACEITES Y GRASAS: 1 690 CAL.</a:t>
          </a:r>
          <a:endParaRPr lang="es-MX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4DF1BF33-1670-4DA6-B695-E9A85D20F23B}" type="parTrans" cxnId="{7C3BFEE7-628F-4054-9FE3-C351B27CA30C}">
      <dgm:prSet/>
      <dgm:spPr/>
      <dgm:t>
        <a:bodyPr/>
        <a:lstStyle/>
        <a:p>
          <a:pPr algn="l"/>
          <a:endParaRPr lang="es-MX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18371A40-9817-4C3A-9B88-97130CD5AE10}" type="sibTrans" cxnId="{7C3BFEE7-628F-4054-9FE3-C351B27CA30C}">
      <dgm:prSet/>
      <dgm:spPr/>
      <dgm:t>
        <a:bodyPr/>
        <a:lstStyle/>
        <a:p>
          <a:pPr algn="l"/>
          <a:endParaRPr lang="es-MX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4F01F8D7-68B9-47FD-B629-25DB609519D7}">
      <dgm:prSet phldrT="[Texto]" custT="1"/>
      <dgm:spPr/>
      <dgm:t>
        <a:bodyPr/>
        <a:lstStyle/>
        <a:p>
          <a:pPr algn="l"/>
          <a:r>
            <a:rPr lang="es-MX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rPr>
            <a:t>CARNES: 815 CAL.</a:t>
          </a:r>
          <a:endParaRPr lang="es-MX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BE8C9F28-8BD2-428F-B4D3-D6F1988BC790}" type="parTrans" cxnId="{51DF8EAF-F31E-45D5-92EC-3EF31694B697}">
      <dgm:prSet/>
      <dgm:spPr/>
      <dgm:t>
        <a:bodyPr/>
        <a:lstStyle/>
        <a:p>
          <a:pPr algn="l"/>
          <a:endParaRPr lang="es-MX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22AA1A89-A317-4327-8091-10CD1333FBEC}" type="sibTrans" cxnId="{51DF8EAF-F31E-45D5-92EC-3EF31694B697}">
      <dgm:prSet/>
      <dgm:spPr/>
      <dgm:t>
        <a:bodyPr/>
        <a:lstStyle/>
        <a:p>
          <a:pPr algn="l"/>
          <a:endParaRPr lang="es-MX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2B92B14F-DEA3-45DC-8E7E-8B9920A5C20C}">
      <dgm:prSet custT="1"/>
      <dgm:spPr/>
      <dgm:t>
        <a:bodyPr/>
        <a:lstStyle/>
        <a:p>
          <a:pPr algn="l"/>
          <a:r>
            <a:rPr lang="es-MX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rPr>
            <a:t>LECHE Y DERIVADOS: 649 CAL.</a:t>
          </a:r>
          <a:endParaRPr lang="es-MX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EBAE5D6C-9E2A-477D-A0A8-762CB4FD5983}" type="parTrans" cxnId="{DC3F0EB7-A033-4575-8A5D-1354E362C1E7}">
      <dgm:prSet/>
      <dgm:spPr/>
      <dgm:t>
        <a:bodyPr/>
        <a:lstStyle/>
        <a:p>
          <a:pPr algn="l"/>
          <a:endParaRPr lang="es-MX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0837BA37-EE53-46FB-BAFB-0BDDA0809FEC}" type="sibTrans" cxnId="{DC3F0EB7-A033-4575-8A5D-1354E362C1E7}">
      <dgm:prSet/>
      <dgm:spPr/>
      <dgm:t>
        <a:bodyPr/>
        <a:lstStyle/>
        <a:p>
          <a:pPr algn="l"/>
          <a:endParaRPr lang="es-MX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428F46B0-194B-4555-95FC-930909B37BD5}">
      <dgm:prSet custT="1"/>
      <dgm:spPr/>
      <dgm:t>
        <a:bodyPr/>
        <a:lstStyle/>
        <a:p>
          <a:pPr algn="l"/>
          <a:r>
            <a:rPr lang="es-MX" sz="4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Juice ITC" panose="04040403040A02020202" pitchFamily="82" charset="0"/>
            </a:rPr>
            <a:t>VERDURAS: 705 CAL.</a:t>
          </a:r>
          <a:endParaRPr lang="es-MX" sz="4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E88A0D7F-0992-4BBC-A9B9-68C2735025D4}" type="parTrans" cxnId="{F718A07F-8C44-4570-BCAA-95C39F55F47D}">
      <dgm:prSet/>
      <dgm:spPr/>
      <dgm:t>
        <a:bodyPr/>
        <a:lstStyle/>
        <a:p>
          <a:pPr algn="l"/>
          <a:endParaRPr lang="es-MX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3E23BA19-BE2B-4FEB-BE65-34C539997EEF}" type="sibTrans" cxnId="{F718A07F-8C44-4570-BCAA-95C39F55F47D}">
      <dgm:prSet/>
      <dgm:spPr/>
      <dgm:t>
        <a:bodyPr/>
        <a:lstStyle/>
        <a:p>
          <a:pPr algn="l"/>
          <a:endParaRPr lang="es-MX" sz="4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Juice ITC" panose="04040403040A02020202" pitchFamily="82" charset="0"/>
          </a:endParaRPr>
        </a:p>
      </dgm:t>
    </dgm:pt>
    <dgm:pt modelId="{D210F2E4-5B96-4CA7-A605-F76D3C4AF8E3}" type="pres">
      <dgm:prSet presAssocID="{FC7C664E-D811-463C-A9CF-D33BFDB80539}" presName="compositeShape" presStyleCnt="0">
        <dgm:presLayoutVars>
          <dgm:dir/>
          <dgm:resizeHandles/>
        </dgm:presLayoutVars>
      </dgm:prSet>
      <dgm:spPr/>
    </dgm:pt>
    <dgm:pt modelId="{E460844A-21CB-4297-BFBD-54196A5FA706}" type="pres">
      <dgm:prSet presAssocID="{FC7C664E-D811-463C-A9CF-D33BFDB80539}" presName="pyramid" presStyleLbl="node1" presStyleIdx="0" presStyleCnt="1"/>
      <dgm:spPr/>
    </dgm:pt>
    <dgm:pt modelId="{116099E2-BEA5-470C-8DA0-B59F15696DCE}" type="pres">
      <dgm:prSet presAssocID="{FC7C664E-D811-463C-A9CF-D33BFDB80539}" presName="theList" presStyleCnt="0"/>
      <dgm:spPr/>
    </dgm:pt>
    <dgm:pt modelId="{35776558-A790-426C-BD2E-933B1C254008}" type="pres">
      <dgm:prSet presAssocID="{1E4804D7-7153-4530-9445-BBAEE2385D82}" presName="aNode" presStyleLbl="fgAcc1" presStyleIdx="0" presStyleCnt="5" custScaleX="122597" custLinFactNeighborX="38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D4FE486-D5AA-4A6A-8D87-E604B4D44E5E}" type="pres">
      <dgm:prSet presAssocID="{1E4804D7-7153-4530-9445-BBAEE2385D82}" presName="aSpace" presStyleCnt="0"/>
      <dgm:spPr/>
    </dgm:pt>
    <dgm:pt modelId="{51CC4E14-3402-49B3-B15F-2012A8DAE136}" type="pres">
      <dgm:prSet presAssocID="{F47EBB69-6DE6-4E94-9676-E48D065F112A}" presName="aNode" presStyleLbl="fgAcc1" presStyleIdx="1" presStyleCnt="5" custScaleX="122598" custLinFactNeighborX="995" custLinFactNeighborY="-1825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E71D67D-B9BA-4770-A418-2B83D22D3295}" type="pres">
      <dgm:prSet presAssocID="{F47EBB69-6DE6-4E94-9676-E48D065F112A}" presName="aSpace" presStyleCnt="0"/>
      <dgm:spPr/>
    </dgm:pt>
    <dgm:pt modelId="{A8EACEB6-7F6F-48FD-91ED-F0C7CC4DE6E1}" type="pres">
      <dgm:prSet presAssocID="{4F01F8D7-68B9-47FD-B629-25DB609519D7}" presName="aNode" presStyleLbl="fgAcc1" presStyleIdx="2" presStyleCnt="5" custScaleX="126506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44F8804-2BC6-492C-ADCB-1AB189F627B6}" type="pres">
      <dgm:prSet presAssocID="{4F01F8D7-68B9-47FD-B629-25DB609519D7}" presName="aSpace" presStyleCnt="0"/>
      <dgm:spPr/>
    </dgm:pt>
    <dgm:pt modelId="{9189F8A2-246D-4A6B-B0B8-0E9F65156C7A}" type="pres">
      <dgm:prSet presAssocID="{428F46B0-194B-4555-95FC-930909B37BD5}" presName="aNode" presStyleLbl="fgAcc1" presStyleIdx="3" presStyleCnt="5" custScaleX="125535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F8D55D4-88B6-4901-873E-91496D3D1A62}" type="pres">
      <dgm:prSet presAssocID="{428F46B0-194B-4555-95FC-930909B37BD5}" presName="aSpace" presStyleCnt="0"/>
      <dgm:spPr/>
    </dgm:pt>
    <dgm:pt modelId="{450B74F8-4206-4DE2-9B00-F44785F1B912}" type="pres">
      <dgm:prSet presAssocID="{2B92B14F-DEA3-45DC-8E7E-8B9920A5C20C}" presName="aNode" presStyleLbl="fgAcc1" presStyleIdx="4" presStyleCnt="5" custScaleX="11954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F6A7DEA-9088-4D69-B973-597D62D7ACA3}" type="pres">
      <dgm:prSet presAssocID="{2B92B14F-DEA3-45DC-8E7E-8B9920A5C20C}" presName="aSpace" presStyleCnt="0"/>
      <dgm:spPr/>
    </dgm:pt>
  </dgm:ptLst>
  <dgm:cxnLst>
    <dgm:cxn modelId="{BC0337B7-FD19-40F2-B16E-6D156A1DA8B3}" type="presOf" srcId="{428F46B0-194B-4555-95FC-930909B37BD5}" destId="{9189F8A2-246D-4A6B-B0B8-0E9F65156C7A}" srcOrd="0" destOrd="0" presId="urn:microsoft.com/office/officeart/2005/8/layout/pyramid2"/>
    <dgm:cxn modelId="{51DF8EAF-F31E-45D5-92EC-3EF31694B697}" srcId="{FC7C664E-D811-463C-A9CF-D33BFDB80539}" destId="{4F01F8D7-68B9-47FD-B629-25DB609519D7}" srcOrd="2" destOrd="0" parTransId="{BE8C9F28-8BD2-428F-B4D3-D6F1988BC790}" sibTransId="{22AA1A89-A317-4327-8091-10CD1333FBEC}"/>
    <dgm:cxn modelId="{8FE04E44-BCE4-449E-8CF0-82EA092A4775}" type="presOf" srcId="{FC7C664E-D811-463C-A9CF-D33BFDB80539}" destId="{D210F2E4-5B96-4CA7-A605-F76D3C4AF8E3}" srcOrd="0" destOrd="0" presId="urn:microsoft.com/office/officeart/2005/8/layout/pyramid2"/>
    <dgm:cxn modelId="{0BD70BCF-5408-4244-AE19-934330B69173}" srcId="{FC7C664E-D811-463C-A9CF-D33BFDB80539}" destId="{1E4804D7-7153-4530-9445-BBAEE2385D82}" srcOrd="0" destOrd="0" parTransId="{5B1645E5-E2AA-4455-8671-371362D9378E}" sibTransId="{752383E3-637B-4F58-B816-2245FC7061D8}"/>
    <dgm:cxn modelId="{194E48B8-8FF6-4C58-AC65-9FA22905064D}" type="presOf" srcId="{2B92B14F-DEA3-45DC-8E7E-8B9920A5C20C}" destId="{450B74F8-4206-4DE2-9B00-F44785F1B912}" srcOrd="0" destOrd="0" presId="urn:microsoft.com/office/officeart/2005/8/layout/pyramid2"/>
    <dgm:cxn modelId="{DC3F0EB7-A033-4575-8A5D-1354E362C1E7}" srcId="{FC7C664E-D811-463C-A9CF-D33BFDB80539}" destId="{2B92B14F-DEA3-45DC-8E7E-8B9920A5C20C}" srcOrd="4" destOrd="0" parTransId="{EBAE5D6C-9E2A-477D-A0A8-762CB4FD5983}" sibTransId="{0837BA37-EE53-46FB-BAFB-0BDDA0809FEC}"/>
    <dgm:cxn modelId="{60E96F03-8CCD-4331-97B6-5B6E46C8CC76}" type="presOf" srcId="{4F01F8D7-68B9-47FD-B629-25DB609519D7}" destId="{A8EACEB6-7F6F-48FD-91ED-F0C7CC4DE6E1}" srcOrd="0" destOrd="0" presId="urn:microsoft.com/office/officeart/2005/8/layout/pyramid2"/>
    <dgm:cxn modelId="{F718A07F-8C44-4570-BCAA-95C39F55F47D}" srcId="{FC7C664E-D811-463C-A9CF-D33BFDB80539}" destId="{428F46B0-194B-4555-95FC-930909B37BD5}" srcOrd="3" destOrd="0" parTransId="{E88A0D7F-0992-4BBC-A9B9-68C2735025D4}" sibTransId="{3E23BA19-BE2B-4FEB-BE65-34C539997EEF}"/>
    <dgm:cxn modelId="{E4C99412-C480-4C91-AC35-06569493BEAF}" type="presOf" srcId="{F47EBB69-6DE6-4E94-9676-E48D065F112A}" destId="{51CC4E14-3402-49B3-B15F-2012A8DAE136}" srcOrd="0" destOrd="0" presId="urn:microsoft.com/office/officeart/2005/8/layout/pyramid2"/>
    <dgm:cxn modelId="{176126FD-D64F-422C-AB75-E6F4CF16B7C3}" type="presOf" srcId="{1E4804D7-7153-4530-9445-BBAEE2385D82}" destId="{35776558-A790-426C-BD2E-933B1C254008}" srcOrd="0" destOrd="0" presId="urn:microsoft.com/office/officeart/2005/8/layout/pyramid2"/>
    <dgm:cxn modelId="{7C3BFEE7-628F-4054-9FE3-C351B27CA30C}" srcId="{FC7C664E-D811-463C-A9CF-D33BFDB80539}" destId="{F47EBB69-6DE6-4E94-9676-E48D065F112A}" srcOrd="1" destOrd="0" parTransId="{4DF1BF33-1670-4DA6-B695-E9A85D20F23B}" sibTransId="{18371A40-9817-4C3A-9B88-97130CD5AE10}"/>
    <dgm:cxn modelId="{52CA3071-850E-41A3-815A-6512DABD974C}" type="presParOf" srcId="{D210F2E4-5B96-4CA7-A605-F76D3C4AF8E3}" destId="{E460844A-21CB-4297-BFBD-54196A5FA706}" srcOrd="0" destOrd="0" presId="urn:microsoft.com/office/officeart/2005/8/layout/pyramid2"/>
    <dgm:cxn modelId="{C847AFC4-5A33-4FC3-800E-4F38B6408C3D}" type="presParOf" srcId="{D210F2E4-5B96-4CA7-A605-F76D3C4AF8E3}" destId="{116099E2-BEA5-470C-8DA0-B59F15696DCE}" srcOrd="1" destOrd="0" presId="urn:microsoft.com/office/officeart/2005/8/layout/pyramid2"/>
    <dgm:cxn modelId="{391F9353-7F90-41E2-A6A9-9ADC9EFE8115}" type="presParOf" srcId="{116099E2-BEA5-470C-8DA0-B59F15696DCE}" destId="{35776558-A790-426C-BD2E-933B1C254008}" srcOrd="0" destOrd="0" presId="urn:microsoft.com/office/officeart/2005/8/layout/pyramid2"/>
    <dgm:cxn modelId="{DDC7CB0C-6272-4472-9C6D-FF88A18F0F84}" type="presParOf" srcId="{116099E2-BEA5-470C-8DA0-B59F15696DCE}" destId="{ED4FE486-D5AA-4A6A-8D87-E604B4D44E5E}" srcOrd="1" destOrd="0" presId="urn:microsoft.com/office/officeart/2005/8/layout/pyramid2"/>
    <dgm:cxn modelId="{F394197F-638E-4420-A64D-C6FBE51AE695}" type="presParOf" srcId="{116099E2-BEA5-470C-8DA0-B59F15696DCE}" destId="{51CC4E14-3402-49B3-B15F-2012A8DAE136}" srcOrd="2" destOrd="0" presId="urn:microsoft.com/office/officeart/2005/8/layout/pyramid2"/>
    <dgm:cxn modelId="{C176D8D4-BEB0-4559-882F-F974072419BB}" type="presParOf" srcId="{116099E2-BEA5-470C-8DA0-B59F15696DCE}" destId="{0E71D67D-B9BA-4770-A418-2B83D22D3295}" srcOrd="3" destOrd="0" presId="urn:microsoft.com/office/officeart/2005/8/layout/pyramid2"/>
    <dgm:cxn modelId="{4A2AB2C4-812D-448B-B5CA-DBA9CA8D9096}" type="presParOf" srcId="{116099E2-BEA5-470C-8DA0-B59F15696DCE}" destId="{A8EACEB6-7F6F-48FD-91ED-F0C7CC4DE6E1}" srcOrd="4" destOrd="0" presId="urn:microsoft.com/office/officeart/2005/8/layout/pyramid2"/>
    <dgm:cxn modelId="{CE5BDFC2-34C3-4AE4-A88E-F291F71F9292}" type="presParOf" srcId="{116099E2-BEA5-470C-8DA0-B59F15696DCE}" destId="{C44F8804-2BC6-492C-ADCB-1AB189F627B6}" srcOrd="5" destOrd="0" presId="urn:microsoft.com/office/officeart/2005/8/layout/pyramid2"/>
    <dgm:cxn modelId="{BD285D86-8B9F-43E9-9704-82180D06E8DA}" type="presParOf" srcId="{116099E2-BEA5-470C-8DA0-B59F15696DCE}" destId="{9189F8A2-246D-4A6B-B0B8-0E9F65156C7A}" srcOrd="6" destOrd="0" presId="urn:microsoft.com/office/officeart/2005/8/layout/pyramid2"/>
    <dgm:cxn modelId="{DD92DDC6-4F6C-4190-8C39-BC379C57EE57}" type="presParOf" srcId="{116099E2-BEA5-470C-8DA0-B59F15696DCE}" destId="{1F8D55D4-88B6-4901-873E-91496D3D1A62}" srcOrd="7" destOrd="0" presId="urn:microsoft.com/office/officeart/2005/8/layout/pyramid2"/>
    <dgm:cxn modelId="{C28C381B-8FC6-4800-A661-4C3FAA768E76}" type="presParOf" srcId="{116099E2-BEA5-470C-8DA0-B59F15696DCE}" destId="{450B74F8-4206-4DE2-9B00-F44785F1B912}" srcOrd="8" destOrd="0" presId="urn:microsoft.com/office/officeart/2005/8/layout/pyramid2"/>
    <dgm:cxn modelId="{8923DBB1-A4A1-42DD-939A-B1264939669E}" type="presParOf" srcId="{116099E2-BEA5-470C-8DA0-B59F15696DCE}" destId="{4F6A7DEA-9088-4D69-B973-597D62D7ACA3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1ED417-7072-442C-85FB-375D2903ECA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DD67D8C2-2641-4A08-8F18-CEE9CE5FCE38}">
      <dgm:prSet phldrT="[Texto]" custT="1"/>
      <dgm:spPr/>
      <dgm:t>
        <a:bodyPr/>
        <a:lstStyle/>
        <a:p>
          <a:r>
            <a:rPr lang="es-MX" sz="3200" b="1" dirty="0" smtClean="0">
              <a:latin typeface="Juice ITC" panose="04040403040A02020202" pitchFamily="82" charset="0"/>
            </a:rPr>
            <a:t>83 GRAMOS</a:t>
          </a:r>
          <a:endParaRPr lang="es-MX" sz="3200" b="1" dirty="0">
            <a:latin typeface="Juice ITC" panose="04040403040A02020202" pitchFamily="82" charset="0"/>
          </a:endParaRPr>
        </a:p>
      </dgm:t>
    </dgm:pt>
    <dgm:pt modelId="{D4229CF6-8502-4CFB-A6F6-FA94D34CFEB9}" type="parTrans" cxnId="{E4981F39-FB0A-4221-AC3C-EA40DB9A2321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2CDFA4A5-1B2C-405A-9167-DB776609CBB1}" type="sibTrans" cxnId="{E4981F39-FB0A-4221-AC3C-EA40DB9A2321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BA3EA7AC-4534-4FE8-B918-02F4220ED2A1}">
      <dgm:prSet phldrT="[Texto]" custT="1"/>
      <dgm:spPr/>
      <dgm:t>
        <a:bodyPr/>
        <a:lstStyle/>
        <a:p>
          <a:r>
            <a:rPr lang="es-MX" sz="3200" b="1" smtClean="0">
              <a:latin typeface="Juice ITC" panose="04040403040A02020202" pitchFamily="82" charset="0"/>
            </a:rPr>
            <a:t>CARNES</a:t>
          </a:r>
          <a:endParaRPr lang="es-MX" sz="3200" b="1" dirty="0">
            <a:latin typeface="Juice ITC" panose="04040403040A02020202" pitchFamily="82" charset="0"/>
          </a:endParaRPr>
        </a:p>
      </dgm:t>
    </dgm:pt>
    <dgm:pt modelId="{EEEB0921-CF51-4915-807E-3BA4CB59F964}" type="parTrans" cxnId="{2732B59D-7D41-4146-BD0A-A99F298EC586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6C733B38-D437-4943-A70B-3AE9AA68C7AC}" type="sibTrans" cxnId="{2732B59D-7D41-4146-BD0A-A99F298EC586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92240622-76D1-4CA6-92E3-07507C2B4D2F}">
      <dgm:prSet phldrT="[Texto]" custT="1"/>
      <dgm:spPr/>
      <dgm:t>
        <a:bodyPr/>
        <a:lstStyle/>
        <a:p>
          <a:r>
            <a:rPr lang="es-MX" sz="3200" b="1" smtClean="0">
              <a:latin typeface="Juice ITC" panose="04040403040A02020202" pitchFamily="82" charset="0"/>
            </a:rPr>
            <a:t>75 GRAMOS</a:t>
          </a:r>
          <a:endParaRPr lang="es-MX" sz="3200" b="1" dirty="0">
            <a:latin typeface="Juice ITC" panose="04040403040A02020202" pitchFamily="82" charset="0"/>
          </a:endParaRPr>
        </a:p>
      </dgm:t>
    </dgm:pt>
    <dgm:pt modelId="{1A673B38-B22F-4388-8A88-65D39F2DC26B}" type="parTrans" cxnId="{6B44D767-3134-46B0-80F7-F5A6C21D7630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15173631-7F72-4463-B389-90D32F271FEF}" type="sibTrans" cxnId="{6B44D767-3134-46B0-80F7-F5A6C21D7630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D1B481D7-F490-42D1-B747-EEFD65177A9C}">
      <dgm:prSet phldrT="[Texto]" custT="1"/>
      <dgm:spPr/>
      <dgm:t>
        <a:bodyPr/>
        <a:lstStyle/>
        <a:p>
          <a:r>
            <a:rPr lang="es-MX" sz="3200" b="1" smtClean="0">
              <a:latin typeface="Juice ITC" panose="04040403040A02020202" pitchFamily="82" charset="0"/>
            </a:rPr>
            <a:t>LECHE Y DERIVADOS </a:t>
          </a:r>
        </a:p>
        <a:p>
          <a:r>
            <a:rPr lang="es-MX" sz="3200" b="1" smtClean="0">
              <a:latin typeface="Juice ITC" panose="04040403040A02020202" pitchFamily="82" charset="0"/>
            </a:rPr>
            <a:t>42 GRAMOS</a:t>
          </a:r>
          <a:endParaRPr lang="es-MX" sz="3200" b="1" dirty="0" smtClean="0">
            <a:latin typeface="Juice ITC" panose="04040403040A02020202" pitchFamily="82" charset="0"/>
          </a:endParaRPr>
        </a:p>
      </dgm:t>
    </dgm:pt>
    <dgm:pt modelId="{A1100B20-33E0-4B2C-85F0-BAB91A2F1DA8}" type="parTrans" cxnId="{EAC0EEF3-1F0A-4AE3-B829-1658019C4F79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A9AFD1B3-6E7A-478A-B409-A80E1F49998C}" type="sibTrans" cxnId="{EAC0EEF3-1F0A-4AE3-B829-1658019C4F79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36CC950E-7583-4EA4-8BBB-EDE10B763696}">
      <dgm:prSet phldrT="[Texto]" custT="1"/>
      <dgm:spPr/>
      <dgm:t>
        <a:bodyPr/>
        <a:lstStyle/>
        <a:p>
          <a:r>
            <a:rPr lang="es-MX" sz="3200" b="1" smtClean="0">
              <a:latin typeface="Juice ITC" panose="04040403040A02020202" pitchFamily="82" charset="0"/>
            </a:rPr>
            <a:t>42 GRAMOS</a:t>
          </a:r>
          <a:endParaRPr lang="es-MX" sz="3200" b="1" dirty="0">
            <a:latin typeface="Juice ITC" panose="04040403040A02020202" pitchFamily="82" charset="0"/>
          </a:endParaRPr>
        </a:p>
      </dgm:t>
    </dgm:pt>
    <dgm:pt modelId="{7FC94508-7C5C-4516-A2C5-D5B76464B777}" type="parTrans" cxnId="{37B856AA-46F1-4DFC-A9FB-6D84456E8963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5C7D3411-E944-4861-B063-B7A6EA091CE2}" type="sibTrans" cxnId="{37B856AA-46F1-4DFC-A9FB-6D84456E8963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C8DE0655-AD29-41AA-8B55-6016023D5ACA}">
      <dgm:prSet phldrT="[Texto]" custT="1"/>
      <dgm:spPr/>
      <dgm:t>
        <a:bodyPr/>
        <a:lstStyle/>
        <a:p>
          <a:r>
            <a:rPr lang="es-MX" sz="3200" b="1" smtClean="0">
              <a:latin typeface="Juice ITC" panose="04040403040A02020202" pitchFamily="82" charset="0"/>
            </a:rPr>
            <a:t>CEREALES</a:t>
          </a:r>
          <a:endParaRPr lang="es-MX" sz="3200" b="1" dirty="0">
            <a:latin typeface="Juice ITC" panose="04040403040A02020202" pitchFamily="82" charset="0"/>
          </a:endParaRPr>
        </a:p>
      </dgm:t>
    </dgm:pt>
    <dgm:pt modelId="{E059CA55-759E-4EFF-B6AF-A79398485126}" type="sibTrans" cxnId="{7C5358C6-4213-4F1A-9FED-04C00CD22C4B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ECAA2D62-3781-4BFC-B42C-C2BDE422CFF0}" type="parTrans" cxnId="{7C5358C6-4213-4F1A-9FED-04C00CD22C4B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03EF703B-E487-47A9-8AEC-9F03487ACEC7}">
      <dgm:prSet custT="1"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B0B0431D-A5ED-41F5-877E-52EB51F1AC24}" type="parTrans" cxnId="{7E8377DE-5434-4579-9636-38E8702E4977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2B02C0D7-A95A-4697-9ECE-86298BCEEC56}" type="sibTrans" cxnId="{7E8377DE-5434-4579-9636-38E8702E4977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8B76F594-7B06-44EF-A3A0-F956DDBD7C63}">
      <dgm:prSet custT="1"/>
      <dgm:spPr/>
      <dgm:t>
        <a:bodyPr/>
        <a:lstStyle/>
        <a:p>
          <a:r>
            <a:rPr lang="es-MX" sz="3200" b="1" smtClean="0">
              <a:latin typeface="Juice ITC" panose="04040403040A02020202" pitchFamily="82" charset="0"/>
            </a:rPr>
            <a:t>VERDURAS </a:t>
          </a:r>
        </a:p>
        <a:p>
          <a:r>
            <a:rPr lang="es-MX" sz="3200" b="1" smtClean="0">
              <a:latin typeface="Juice ITC" panose="04040403040A02020202" pitchFamily="82" charset="0"/>
            </a:rPr>
            <a:t>37 GRAMOS</a:t>
          </a:r>
          <a:endParaRPr lang="es-MX" sz="3200" b="1" dirty="0">
            <a:latin typeface="Juice ITC" panose="04040403040A02020202" pitchFamily="82" charset="0"/>
          </a:endParaRPr>
        </a:p>
      </dgm:t>
    </dgm:pt>
    <dgm:pt modelId="{D27D64F8-6768-4FB8-8960-B9E63B561A2E}" type="parTrans" cxnId="{E6CA40C9-6B75-4CC7-BF6D-F4A6FEDBE796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7D58760B-2DCB-45EC-A4D3-360039158D09}" type="sibTrans" cxnId="{E6CA40C9-6B75-4CC7-BF6D-F4A6FEDBE796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E2D0F3CC-525A-49D6-99CC-CF8D96589B10}" type="pres">
      <dgm:prSet presAssocID="{B81ED417-7072-442C-85FB-375D2903ECAD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8557A695-4DE7-43E6-BBB0-ED66B6C8B461}" type="pres">
      <dgm:prSet presAssocID="{B81ED417-7072-442C-85FB-375D2903ECAD}" presName="Name1" presStyleCnt="0"/>
      <dgm:spPr/>
    </dgm:pt>
    <dgm:pt modelId="{2492D89D-F31A-40ED-8433-70EBB1EB48CF}" type="pres">
      <dgm:prSet presAssocID="{B81ED417-7072-442C-85FB-375D2903ECAD}" presName="cycle" presStyleCnt="0"/>
      <dgm:spPr/>
    </dgm:pt>
    <dgm:pt modelId="{11717B31-17A0-4D0E-9AE3-CB8F0F75D9E7}" type="pres">
      <dgm:prSet presAssocID="{B81ED417-7072-442C-85FB-375D2903ECAD}" presName="srcNode" presStyleLbl="node1" presStyleIdx="0" presStyleCnt="4"/>
      <dgm:spPr/>
    </dgm:pt>
    <dgm:pt modelId="{50A8FD62-5F9C-4A8C-A941-D6674274ADC7}" type="pres">
      <dgm:prSet presAssocID="{B81ED417-7072-442C-85FB-375D2903ECAD}" presName="conn" presStyleLbl="parChTrans1D2" presStyleIdx="0" presStyleCnt="1"/>
      <dgm:spPr/>
      <dgm:t>
        <a:bodyPr/>
        <a:lstStyle/>
        <a:p>
          <a:endParaRPr lang="es-ES"/>
        </a:p>
      </dgm:t>
    </dgm:pt>
    <dgm:pt modelId="{3148AD95-E561-4A7A-83F5-75555C161F49}" type="pres">
      <dgm:prSet presAssocID="{B81ED417-7072-442C-85FB-375D2903ECAD}" presName="extraNode" presStyleLbl="node1" presStyleIdx="0" presStyleCnt="4"/>
      <dgm:spPr/>
    </dgm:pt>
    <dgm:pt modelId="{B3460983-44EF-4180-98E1-2F29A183061E}" type="pres">
      <dgm:prSet presAssocID="{B81ED417-7072-442C-85FB-375D2903ECAD}" presName="dstNode" presStyleLbl="node1" presStyleIdx="0" presStyleCnt="4"/>
      <dgm:spPr/>
    </dgm:pt>
    <dgm:pt modelId="{526367B8-3276-48F5-BD0B-A38343622B8F}" type="pres">
      <dgm:prSet presAssocID="{C8DE0655-AD29-41AA-8B55-6016023D5ACA}" presName="text_1" presStyleLbl="node1" presStyleIdx="0" presStyleCnt="4" custScaleX="101939" custScaleY="1336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D2485B3-C504-42E8-A68D-C24296E03FE6}" type="pres">
      <dgm:prSet presAssocID="{C8DE0655-AD29-41AA-8B55-6016023D5ACA}" presName="accent_1" presStyleCnt="0"/>
      <dgm:spPr/>
    </dgm:pt>
    <dgm:pt modelId="{9321CEB0-4E3B-4562-AC52-0DAEA5D4AD50}" type="pres">
      <dgm:prSet presAssocID="{C8DE0655-AD29-41AA-8B55-6016023D5ACA}" presName="accentRepeatNode" presStyleLbl="solidFgAcc1" presStyleIdx="0" presStyleCnt="4" custScaleX="110248" custScaleY="101528"/>
      <dgm:spPr/>
    </dgm:pt>
    <dgm:pt modelId="{5FA2F6D3-504F-413A-B853-740BA0D4B4CD}" type="pres">
      <dgm:prSet presAssocID="{BA3EA7AC-4534-4FE8-B918-02F4220ED2A1}" presName="text_2" presStyleLbl="node1" presStyleIdx="1" presStyleCnt="4" custScaleX="99937" custScaleY="13737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34F4EC-6B9F-4ABC-86E9-89594AFE4BA4}" type="pres">
      <dgm:prSet presAssocID="{BA3EA7AC-4534-4FE8-B918-02F4220ED2A1}" presName="accent_2" presStyleCnt="0"/>
      <dgm:spPr/>
    </dgm:pt>
    <dgm:pt modelId="{924F9BB1-C282-4E7C-827E-4A4EE325F887}" type="pres">
      <dgm:prSet presAssocID="{BA3EA7AC-4534-4FE8-B918-02F4220ED2A1}" presName="accentRepeatNode" presStyleLbl="solidFgAcc1" presStyleIdx="1" presStyleCnt="4" custScaleX="80090" custScaleY="81519" custLinFactNeighborX="1038" custLinFactNeighborY="-1038"/>
      <dgm:spPr/>
    </dgm:pt>
    <dgm:pt modelId="{74C0B7D7-65D1-4D5D-B98A-9A206CEE3E9B}" type="pres">
      <dgm:prSet presAssocID="{D1B481D7-F490-42D1-B747-EEFD65177A9C}" presName="text_3" presStyleLbl="node1" presStyleIdx="2" presStyleCnt="4" custScaleX="107799" custScaleY="141080" custLinFactNeighborX="3611" custLinFactNeighborY="168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B48B78-5AAA-465E-84D7-302EB9E9F719}" type="pres">
      <dgm:prSet presAssocID="{D1B481D7-F490-42D1-B747-EEFD65177A9C}" presName="accent_3" presStyleCnt="0"/>
      <dgm:spPr/>
    </dgm:pt>
    <dgm:pt modelId="{96B6F6B3-9B2C-431A-9EFD-D6E394EEFE5F}" type="pres">
      <dgm:prSet presAssocID="{D1B481D7-F490-42D1-B747-EEFD65177A9C}" presName="accentRepeatNode" presStyleLbl="solidFgAcc1" presStyleIdx="2" presStyleCnt="4" custScaleX="88719" custScaleY="80463"/>
      <dgm:spPr/>
    </dgm:pt>
    <dgm:pt modelId="{7E9B5A54-CDBF-44C3-92F4-7D93EBDFC53F}" type="pres">
      <dgm:prSet presAssocID="{8B76F594-7B06-44EF-A3A0-F956DDBD7C63}" presName="text_4" presStyleLbl="node1" presStyleIdx="3" presStyleCnt="4" custScaleX="98748" custScaleY="12522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A39FDB8-7DEA-4541-B9E2-D03AC0A72DD4}" type="pres">
      <dgm:prSet presAssocID="{8B76F594-7B06-44EF-A3A0-F956DDBD7C63}" presName="accent_4" presStyleCnt="0"/>
      <dgm:spPr/>
    </dgm:pt>
    <dgm:pt modelId="{93ADE6EA-7A94-4338-8380-9B680344B122}" type="pres">
      <dgm:prSet presAssocID="{8B76F594-7B06-44EF-A3A0-F956DDBD7C63}" presName="accentRepeatNode" presStyleLbl="solidFgAcc1" presStyleIdx="3" presStyleCnt="4" custScaleX="75147" custScaleY="64530"/>
      <dgm:spPr/>
    </dgm:pt>
  </dgm:ptLst>
  <dgm:cxnLst>
    <dgm:cxn modelId="{8783A2ED-FC63-42B8-8274-CD796A159352}" type="presOf" srcId="{8B76F594-7B06-44EF-A3A0-F956DDBD7C63}" destId="{7E9B5A54-CDBF-44C3-92F4-7D93EBDFC53F}" srcOrd="0" destOrd="0" presId="urn:microsoft.com/office/officeart/2008/layout/VerticalCurvedList"/>
    <dgm:cxn modelId="{70B2F3C7-18FD-4197-8E60-6815C564CCC1}" type="presOf" srcId="{D1B481D7-F490-42D1-B747-EEFD65177A9C}" destId="{74C0B7D7-65D1-4D5D-B98A-9A206CEE3E9B}" srcOrd="0" destOrd="0" presId="urn:microsoft.com/office/officeart/2008/layout/VerticalCurvedList"/>
    <dgm:cxn modelId="{D85CECC8-62E9-4B99-96EA-540462F63055}" type="presOf" srcId="{C8DE0655-AD29-41AA-8B55-6016023D5ACA}" destId="{526367B8-3276-48F5-BD0B-A38343622B8F}" srcOrd="0" destOrd="0" presId="urn:microsoft.com/office/officeart/2008/layout/VerticalCurvedList"/>
    <dgm:cxn modelId="{7C5358C6-4213-4F1A-9FED-04C00CD22C4B}" srcId="{B81ED417-7072-442C-85FB-375D2903ECAD}" destId="{C8DE0655-AD29-41AA-8B55-6016023D5ACA}" srcOrd="0" destOrd="0" parTransId="{ECAA2D62-3781-4BFC-B42C-C2BDE422CFF0}" sibTransId="{E059CA55-759E-4EFF-B6AF-A79398485126}"/>
    <dgm:cxn modelId="{E0746E63-2311-45B1-AB2E-35BC419D9BDF}" type="presOf" srcId="{03EF703B-E487-47A9-8AEC-9F03487ACEC7}" destId="{74C0B7D7-65D1-4D5D-B98A-9A206CEE3E9B}" srcOrd="0" destOrd="1" presId="urn:microsoft.com/office/officeart/2008/layout/VerticalCurvedList"/>
    <dgm:cxn modelId="{7E8377DE-5434-4579-9636-38E8702E4977}" srcId="{D1B481D7-F490-42D1-B747-EEFD65177A9C}" destId="{03EF703B-E487-47A9-8AEC-9F03487ACEC7}" srcOrd="0" destOrd="0" parTransId="{B0B0431D-A5ED-41F5-877E-52EB51F1AC24}" sibTransId="{2B02C0D7-A95A-4697-9ECE-86298BCEEC56}"/>
    <dgm:cxn modelId="{F26C7A0A-BFC7-45B1-8F2C-3F7D7689C02C}" type="presOf" srcId="{36CC950E-7583-4EA4-8BBB-EDE10B763696}" destId="{74C0B7D7-65D1-4D5D-B98A-9A206CEE3E9B}" srcOrd="0" destOrd="2" presId="urn:microsoft.com/office/officeart/2008/layout/VerticalCurvedList"/>
    <dgm:cxn modelId="{14CB75A7-04BB-4D0A-8A38-B0F6BEF3D1A0}" type="presOf" srcId="{BA3EA7AC-4534-4FE8-B918-02F4220ED2A1}" destId="{5FA2F6D3-504F-413A-B853-740BA0D4B4CD}" srcOrd="0" destOrd="0" presId="urn:microsoft.com/office/officeart/2008/layout/VerticalCurvedList"/>
    <dgm:cxn modelId="{E4981F39-FB0A-4221-AC3C-EA40DB9A2321}" srcId="{C8DE0655-AD29-41AA-8B55-6016023D5ACA}" destId="{DD67D8C2-2641-4A08-8F18-CEE9CE5FCE38}" srcOrd="0" destOrd="0" parTransId="{D4229CF6-8502-4CFB-A6F6-FA94D34CFEB9}" sibTransId="{2CDFA4A5-1B2C-405A-9167-DB776609CBB1}"/>
    <dgm:cxn modelId="{2732B59D-7D41-4146-BD0A-A99F298EC586}" srcId="{B81ED417-7072-442C-85FB-375D2903ECAD}" destId="{BA3EA7AC-4534-4FE8-B918-02F4220ED2A1}" srcOrd="1" destOrd="0" parTransId="{EEEB0921-CF51-4915-807E-3BA4CB59F964}" sibTransId="{6C733B38-D437-4943-A70B-3AE9AA68C7AC}"/>
    <dgm:cxn modelId="{452B06F8-51C3-40B8-91F1-11CCF05A5F36}" type="presOf" srcId="{B81ED417-7072-442C-85FB-375D2903ECAD}" destId="{E2D0F3CC-525A-49D6-99CC-CF8D96589B10}" srcOrd="0" destOrd="0" presId="urn:microsoft.com/office/officeart/2008/layout/VerticalCurvedList"/>
    <dgm:cxn modelId="{E6CA40C9-6B75-4CC7-BF6D-F4A6FEDBE796}" srcId="{B81ED417-7072-442C-85FB-375D2903ECAD}" destId="{8B76F594-7B06-44EF-A3A0-F956DDBD7C63}" srcOrd="3" destOrd="0" parTransId="{D27D64F8-6768-4FB8-8960-B9E63B561A2E}" sibTransId="{7D58760B-2DCB-45EC-A4D3-360039158D09}"/>
    <dgm:cxn modelId="{D3BB513A-563F-4064-8A34-5C374537DC10}" type="presOf" srcId="{2CDFA4A5-1B2C-405A-9167-DB776609CBB1}" destId="{50A8FD62-5F9C-4A8C-A941-D6674274ADC7}" srcOrd="0" destOrd="0" presId="urn:microsoft.com/office/officeart/2008/layout/VerticalCurvedList"/>
    <dgm:cxn modelId="{6B44D767-3134-46B0-80F7-F5A6C21D7630}" srcId="{BA3EA7AC-4534-4FE8-B918-02F4220ED2A1}" destId="{92240622-76D1-4CA6-92E3-07507C2B4D2F}" srcOrd="0" destOrd="0" parTransId="{1A673B38-B22F-4388-8A88-65D39F2DC26B}" sibTransId="{15173631-7F72-4463-B389-90D32F271FEF}"/>
    <dgm:cxn modelId="{37B856AA-46F1-4DFC-A9FB-6D84456E8963}" srcId="{D1B481D7-F490-42D1-B747-EEFD65177A9C}" destId="{36CC950E-7583-4EA4-8BBB-EDE10B763696}" srcOrd="1" destOrd="0" parTransId="{7FC94508-7C5C-4516-A2C5-D5B76464B777}" sibTransId="{5C7D3411-E944-4861-B063-B7A6EA091CE2}"/>
    <dgm:cxn modelId="{1D2E9A88-1DCE-4455-95EA-3EE3F86F4F21}" type="presOf" srcId="{DD67D8C2-2641-4A08-8F18-CEE9CE5FCE38}" destId="{526367B8-3276-48F5-BD0B-A38343622B8F}" srcOrd="0" destOrd="1" presId="urn:microsoft.com/office/officeart/2008/layout/VerticalCurvedList"/>
    <dgm:cxn modelId="{EAC0EEF3-1F0A-4AE3-B829-1658019C4F79}" srcId="{B81ED417-7072-442C-85FB-375D2903ECAD}" destId="{D1B481D7-F490-42D1-B747-EEFD65177A9C}" srcOrd="2" destOrd="0" parTransId="{A1100B20-33E0-4B2C-85F0-BAB91A2F1DA8}" sibTransId="{A9AFD1B3-6E7A-478A-B409-A80E1F49998C}"/>
    <dgm:cxn modelId="{F0480863-1D17-460E-BE3A-899ABFDFBB66}" type="presOf" srcId="{92240622-76D1-4CA6-92E3-07507C2B4D2F}" destId="{5FA2F6D3-504F-413A-B853-740BA0D4B4CD}" srcOrd="0" destOrd="1" presId="urn:microsoft.com/office/officeart/2008/layout/VerticalCurvedList"/>
    <dgm:cxn modelId="{7C5825B0-B7A8-4E47-8294-8F03EA36B225}" type="presParOf" srcId="{E2D0F3CC-525A-49D6-99CC-CF8D96589B10}" destId="{8557A695-4DE7-43E6-BBB0-ED66B6C8B461}" srcOrd="0" destOrd="0" presId="urn:microsoft.com/office/officeart/2008/layout/VerticalCurvedList"/>
    <dgm:cxn modelId="{7CDD8C07-3DC5-49FF-985A-27D06361D61D}" type="presParOf" srcId="{8557A695-4DE7-43E6-BBB0-ED66B6C8B461}" destId="{2492D89D-F31A-40ED-8433-70EBB1EB48CF}" srcOrd="0" destOrd="0" presId="urn:microsoft.com/office/officeart/2008/layout/VerticalCurvedList"/>
    <dgm:cxn modelId="{FA7995A8-2B80-4BF2-9470-FAD50ECEDECB}" type="presParOf" srcId="{2492D89D-F31A-40ED-8433-70EBB1EB48CF}" destId="{11717B31-17A0-4D0E-9AE3-CB8F0F75D9E7}" srcOrd="0" destOrd="0" presId="urn:microsoft.com/office/officeart/2008/layout/VerticalCurvedList"/>
    <dgm:cxn modelId="{6ED81EAB-6570-425A-B845-02C8A762481F}" type="presParOf" srcId="{2492D89D-F31A-40ED-8433-70EBB1EB48CF}" destId="{50A8FD62-5F9C-4A8C-A941-D6674274ADC7}" srcOrd="1" destOrd="0" presId="urn:microsoft.com/office/officeart/2008/layout/VerticalCurvedList"/>
    <dgm:cxn modelId="{1D795E14-F85B-4479-992C-CF93EBC5F624}" type="presParOf" srcId="{2492D89D-F31A-40ED-8433-70EBB1EB48CF}" destId="{3148AD95-E561-4A7A-83F5-75555C161F49}" srcOrd="2" destOrd="0" presId="urn:microsoft.com/office/officeart/2008/layout/VerticalCurvedList"/>
    <dgm:cxn modelId="{1A7465EE-C731-4053-AE37-291061AEBDF6}" type="presParOf" srcId="{2492D89D-F31A-40ED-8433-70EBB1EB48CF}" destId="{B3460983-44EF-4180-98E1-2F29A183061E}" srcOrd="3" destOrd="0" presId="urn:microsoft.com/office/officeart/2008/layout/VerticalCurvedList"/>
    <dgm:cxn modelId="{FB1827BE-B610-4968-8E3B-B9B253A5AF29}" type="presParOf" srcId="{8557A695-4DE7-43E6-BBB0-ED66B6C8B461}" destId="{526367B8-3276-48F5-BD0B-A38343622B8F}" srcOrd="1" destOrd="0" presId="urn:microsoft.com/office/officeart/2008/layout/VerticalCurvedList"/>
    <dgm:cxn modelId="{B8E60711-3FDD-4D51-95D4-9568AAB6F875}" type="presParOf" srcId="{8557A695-4DE7-43E6-BBB0-ED66B6C8B461}" destId="{0D2485B3-C504-42E8-A68D-C24296E03FE6}" srcOrd="2" destOrd="0" presId="urn:microsoft.com/office/officeart/2008/layout/VerticalCurvedList"/>
    <dgm:cxn modelId="{477607A0-B13F-4179-A1F5-2AD459750EAB}" type="presParOf" srcId="{0D2485B3-C504-42E8-A68D-C24296E03FE6}" destId="{9321CEB0-4E3B-4562-AC52-0DAEA5D4AD50}" srcOrd="0" destOrd="0" presId="urn:microsoft.com/office/officeart/2008/layout/VerticalCurvedList"/>
    <dgm:cxn modelId="{CD296416-52C2-4B48-9C08-C25530352A6C}" type="presParOf" srcId="{8557A695-4DE7-43E6-BBB0-ED66B6C8B461}" destId="{5FA2F6D3-504F-413A-B853-740BA0D4B4CD}" srcOrd="3" destOrd="0" presId="urn:microsoft.com/office/officeart/2008/layout/VerticalCurvedList"/>
    <dgm:cxn modelId="{8DABE1A7-8B39-4AB2-99BD-EAD5BE6256A8}" type="presParOf" srcId="{8557A695-4DE7-43E6-BBB0-ED66B6C8B461}" destId="{3A34F4EC-6B9F-4ABC-86E9-89594AFE4BA4}" srcOrd="4" destOrd="0" presId="urn:microsoft.com/office/officeart/2008/layout/VerticalCurvedList"/>
    <dgm:cxn modelId="{A4B74C95-D3E6-4D03-8FB8-F5384D305207}" type="presParOf" srcId="{3A34F4EC-6B9F-4ABC-86E9-89594AFE4BA4}" destId="{924F9BB1-C282-4E7C-827E-4A4EE325F887}" srcOrd="0" destOrd="0" presId="urn:microsoft.com/office/officeart/2008/layout/VerticalCurvedList"/>
    <dgm:cxn modelId="{AF877FBB-68A7-4B67-8979-73388ACA1A55}" type="presParOf" srcId="{8557A695-4DE7-43E6-BBB0-ED66B6C8B461}" destId="{74C0B7D7-65D1-4D5D-B98A-9A206CEE3E9B}" srcOrd="5" destOrd="0" presId="urn:microsoft.com/office/officeart/2008/layout/VerticalCurvedList"/>
    <dgm:cxn modelId="{C1434F29-1D9D-4A62-A254-37DAF498D6A8}" type="presParOf" srcId="{8557A695-4DE7-43E6-BBB0-ED66B6C8B461}" destId="{CAB48B78-5AAA-465E-84D7-302EB9E9F719}" srcOrd="6" destOrd="0" presId="urn:microsoft.com/office/officeart/2008/layout/VerticalCurvedList"/>
    <dgm:cxn modelId="{87D98418-EFEB-470E-BA27-A0F02CE901CE}" type="presParOf" srcId="{CAB48B78-5AAA-465E-84D7-302EB9E9F719}" destId="{96B6F6B3-9B2C-431A-9EFD-D6E394EEFE5F}" srcOrd="0" destOrd="0" presId="urn:microsoft.com/office/officeart/2008/layout/VerticalCurvedList"/>
    <dgm:cxn modelId="{F062745E-890A-4A1D-98BF-6014B9C2547E}" type="presParOf" srcId="{8557A695-4DE7-43E6-BBB0-ED66B6C8B461}" destId="{7E9B5A54-CDBF-44C3-92F4-7D93EBDFC53F}" srcOrd="7" destOrd="0" presId="urn:microsoft.com/office/officeart/2008/layout/VerticalCurvedList"/>
    <dgm:cxn modelId="{CAEE0BFA-86E2-4083-9ABE-CD8B7C260B57}" type="presParOf" srcId="{8557A695-4DE7-43E6-BBB0-ED66B6C8B461}" destId="{5A39FDB8-7DEA-4541-B9E2-D03AC0A72DD4}" srcOrd="8" destOrd="0" presId="urn:microsoft.com/office/officeart/2008/layout/VerticalCurvedList"/>
    <dgm:cxn modelId="{316C17CE-442E-44B9-9624-F3D3960CDC5E}" type="presParOf" srcId="{5A39FDB8-7DEA-4541-B9E2-D03AC0A72DD4}" destId="{93ADE6EA-7A94-4338-8380-9B680344B12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094D436-76E6-4EDE-87E1-B61A4109F4BC}" type="doc">
      <dgm:prSet loTypeId="urn:microsoft.com/office/officeart/2008/layout/VerticalCurvedList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s-MX"/>
        </a:p>
      </dgm:t>
    </dgm:pt>
    <dgm:pt modelId="{A697AE83-219B-489F-8415-F89A8046E555}">
      <dgm:prSet phldrT="[Texto]" custT="1"/>
      <dgm:spPr/>
      <dgm:t>
        <a:bodyPr/>
        <a:lstStyle/>
        <a:p>
          <a:r>
            <a:rPr lang="es-MX" sz="3200" b="1" smtClean="0">
              <a:solidFill>
                <a:schemeClr val="tx1"/>
              </a:solidFill>
              <a:latin typeface="Juice ITC" panose="04040403040A02020202" pitchFamily="82" charset="0"/>
            </a:rPr>
            <a:t>ACEITES Y GRASAS</a:t>
          </a:r>
        </a:p>
        <a:p>
          <a:r>
            <a:rPr lang="es-MX" sz="3200" b="1" smtClean="0">
              <a:solidFill>
                <a:schemeClr val="tx1"/>
              </a:solidFill>
              <a:latin typeface="Juice ITC" panose="04040403040A02020202" pitchFamily="82" charset="0"/>
            </a:rPr>
            <a:t>191 GRAMOS</a:t>
          </a:r>
          <a:endParaRPr lang="es-MX" sz="3200" b="1" dirty="0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DE7917E7-E69C-448F-B4D8-C3D8E88CBB89}" type="parTrans" cxnId="{64879FDC-0094-4F11-AC86-1ABB4931DCCF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E5B2A2C3-976F-4A61-AACE-6DF2ADB9C99C}" type="sibTrans" cxnId="{64879FDC-0094-4F11-AC86-1ABB4931DCCF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9A9B3DED-BD2C-45BE-9414-DF1E8033C0E0}">
      <dgm:prSet phldrT="[Texto]" custT="1"/>
      <dgm:spPr/>
      <dgm:t>
        <a:bodyPr/>
        <a:lstStyle/>
        <a:p>
          <a:r>
            <a:rPr lang="es-MX" sz="3200" b="1" smtClean="0">
              <a:solidFill>
                <a:schemeClr val="tx1"/>
              </a:solidFill>
              <a:latin typeface="Juice ITC" panose="04040403040A02020202" pitchFamily="82" charset="0"/>
            </a:rPr>
            <a:t>CARNES </a:t>
          </a:r>
        </a:p>
        <a:p>
          <a:r>
            <a:rPr lang="es-MX" sz="3200" b="1" smtClean="0">
              <a:solidFill>
                <a:schemeClr val="tx1"/>
              </a:solidFill>
              <a:latin typeface="Juice ITC" panose="04040403040A02020202" pitchFamily="82" charset="0"/>
            </a:rPr>
            <a:t>56 GRAMOS</a:t>
          </a:r>
          <a:endParaRPr lang="es-MX" sz="3200" b="1" dirty="0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4F530C67-8CD2-4AFF-AA65-00B9AA515B95}" type="parTrans" cxnId="{DEC5999F-ABAA-47BB-97F5-C84B9CF96383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F87E912B-4D23-48AB-A90A-BD731E6BD038}" type="sibTrans" cxnId="{DEC5999F-ABAA-47BB-97F5-C84B9CF96383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DBD2EE38-55B7-4546-BE7F-A99CE7BF1C8B}">
      <dgm:prSet phldrT="[Texto]" custT="1"/>
      <dgm:spPr/>
      <dgm:t>
        <a:bodyPr/>
        <a:lstStyle/>
        <a:p>
          <a:r>
            <a:rPr lang="es-MX" sz="3200" b="1" smtClean="0">
              <a:solidFill>
                <a:schemeClr val="tx1"/>
              </a:solidFill>
              <a:latin typeface="Juice ITC" panose="04040403040A02020202" pitchFamily="82" charset="0"/>
            </a:rPr>
            <a:t>CEREALES </a:t>
          </a:r>
        </a:p>
        <a:p>
          <a:r>
            <a:rPr lang="es-MX" sz="3200" b="1" smtClean="0">
              <a:solidFill>
                <a:schemeClr val="tx1"/>
              </a:solidFill>
              <a:latin typeface="Juice ITC" panose="04040403040A02020202" pitchFamily="82" charset="0"/>
            </a:rPr>
            <a:t>39 GRAMOS</a:t>
          </a:r>
          <a:endParaRPr lang="es-MX" sz="3200" b="1" dirty="0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98C3A6C8-5110-46A5-A013-A1A946BC82BD}" type="parTrans" cxnId="{31D8DF83-B51A-4784-A581-77745E7BD5DB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C940D74B-6B74-4895-9DD9-0D3782F97443}" type="sibTrans" cxnId="{31D8DF83-B51A-4784-A581-77745E7BD5DB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C44B2B80-4D22-47B0-8C0B-715AEB8484DA}">
      <dgm:prSet custT="1"/>
      <dgm:spPr/>
      <dgm:t>
        <a:bodyPr/>
        <a:lstStyle/>
        <a:p>
          <a:r>
            <a:rPr lang="es-MX" sz="3200" b="1" smtClean="0">
              <a:solidFill>
                <a:schemeClr val="tx1"/>
              </a:solidFill>
              <a:latin typeface="Juice ITC" panose="04040403040A02020202" pitchFamily="82" charset="0"/>
            </a:rPr>
            <a:t>LECHE Y DERIVADOS</a:t>
          </a:r>
        </a:p>
        <a:p>
          <a:r>
            <a:rPr lang="es-MX" sz="3200" b="1" smtClean="0">
              <a:solidFill>
                <a:schemeClr val="tx1"/>
              </a:solidFill>
              <a:latin typeface="Juice ITC" panose="04040403040A02020202" pitchFamily="82" charset="0"/>
            </a:rPr>
            <a:t>34 GRAMOS</a:t>
          </a:r>
          <a:endParaRPr lang="es-MX" sz="3200" b="1" dirty="0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74B9DCA3-F017-4D48-9341-6ECB38772AD8}" type="parTrans" cxnId="{38856A9B-3864-45BE-9B38-6961A9D6E80E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2CB17351-298D-4E8B-9227-E30C07694FF8}" type="sibTrans" cxnId="{38856A9B-3864-45BE-9B38-6961A9D6E80E}">
      <dgm:prSet/>
      <dgm:spPr/>
      <dgm:t>
        <a:bodyPr/>
        <a:lstStyle/>
        <a:p>
          <a:endParaRPr lang="es-MX" sz="3200" b="1">
            <a:solidFill>
              <a:schemeClr val="tx1"/>
            </a:solidFill>
            <a:latin typeface="Juice ITC" panose="04040403040A02020202" pitchFamily="82" charset="0"/>
          </a:endParaRPr>
        </a:p>
      </dgm:t>
    </dgm:pt>
    <dgm:pt modelId="{22CC9C59-8E81-49F1-88F3-CF624832C773}" type="pres">
      <dgm:prSet presAssocID="{1094D436-76E6-4EDE-87E1-B61A4109F4BC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EB026032-9490-4232-BA26-BF848E1B3A36}" type="pres">
      <dgm:prSet presAssocID="{1094D436-76E6-4EDE-87E1-B61A4109F4BC}" presName="Name1" presStyleCnt="0"/>
      <dgm:spPr/>
    </dgm:pt>
    <dgm:pt modelId="{7E7B0CAB-157C-46E9-840A-8E9F5AB814CC}" type="pres">
      <dgm:prSet presAssocID="{1094D436-76E6-4EDE-87E1-B61A4109F4BC}" presName="cycle" presStyleCnt="0"/>
      <dgm:spPr/>
    </dgm:pt>
    <dgm:pt modelId="{058DEE49-9390-4A02-9EE7-6CB9B485B014}" type="pres">
      <dgm:prSet presAssocID="{1094D436-76E6-4EDE-87E1-B61A4109F4BC}" presName="srcNode" presStyleLbl="node1" presStyleIdx="0" presStyleCnt="4"/>
      <dgm:spPr/>
    </dgm:pt>
    <dgm:pt modelId="{1E1432B9-AA30-4A1B-9B5A-A64823C88D85}" type="pres">
      <dgm:prSet presAssocID="{1094D436-76E6-4EDE-87E1-B61A4109F4BC}" presName="conn" presStyleLbl="parChTrans1D2" presStyleIdx="0" presStyleCnt="1"/>
      <dgm:spPr/>
      <dgm:t>
        <a:bodyPr/>
        <a:lstStyle/>
        <a:p>
          <a:endParaRPr lang="es-ES"/>
        </a:p>
      </dgm:t>
    </dgm:pt>
    <dgm:pt modelId="{8D631A19-6FB4-428F-ABE6-F700EF3B8AD0}" type="pres">
      <dgm:prSet presAssocID="{1094D436-76E6-4EDE-87E1-B61A4109F4BC}" presName="extraNode" presStyleLbl="node1" presStyleIdx="0" presStyleCnt="4"/>
      <dgm:spPr/>
    </dgm:pt>
    <dgm:pt modelId="{298FC40B-080E-4E8C-A393-AB746BFFB6DB}" type="pres">
      <dgm:prSet presAssocID="{1094D436-76E6-4EDE-87E1-B61A4109F4BC}" presName="dstNode" presStyleLbl="node1" presStyleIdx="0" presStyleCnt="4"/>
      <dgm:spPr/>
    </dgm:pt>
    <dgm:pt modelId="{342386D4-542F-451A-97E6-9FCAF6835D89}" type="pres">
      <dgm:prSet presAssocID="{A697AE83-219B-489F-8415-F89A8046E555}" presName="text_1" presStyleLbl="node1" presStyleIdx="0" presStyleCnt="4" custScaleX="97133" custScaleY="14310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487F901-9675-4C8B-97D7-DDB3ADB6EFB4}" type="pres">
      <dgm:prSet presAssocID="{A697AE83-219B-489F-8415-F89A8046E555}" presName="accent_1" presStyleCnt="0"/>
      <dgm:spPr/>
    </dgm:pt>
    <dgm:pt modelId="{B964343D-682B-4BCD-A1A6-894865D0CC79}" type="pres">
      <dgm:prSet presAssocID="{A697AE83-219B-489F-8415-F89A8046E555}" presName="accentRepeatNode" presStyleLbl="solidFgAcc1" presStyleIdx="0" presStyleCnt="4"/>
      <dgm:spPr/>
    </dgm:pt>
    <dgm:pt modelId="{8FFEAC2D-6F6D-4B0D-A0F9-536AC807DAA6}" type="pres">
      <dgm:prSet presAssocID="{9A9B3DED-BD2C-45BE-9414-DF1E8033C0E0}" presName="text_2" presStyleLbl="node1" presStyleIdx="1" presStyleCnt="4" custScaleX="96852" custScaleY="1427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516CD1-80E1-4333-BA4D-DC9782FB5FFB}" type="pres">
      <dgm:prSet presAssocID="{9A9B3DED-BD2C-45BE-9414-DF1E8033C0E0}" presName="accent_2" presStyleCnt="0"/>
      <dgm:spPr/>
    </dgm:pt>
    <dgm:pt modelId="{2B57098E-49E0-48FA-B881-F96A6F0936AD}" type="pres">
      <dgm:prSet presAssocID="{9A9B3DED-BD2C-45BE-9414-DF1E8033C0E0}" presName="accentRepeatNode" presStyleLbl="solidFgAcc1" presStyleIdx="1" presStyleCnt="4" custScaleX="84914" custScaleY="93695" custLinFactNeighborX="-6750" custLinFactNeighborY="1350"/>
      <dgm:spPr/>
    </dgm:pt>
    <dgm:pt modelId="{2E61AECC-CE5B-470A-B580-A51602A5EB55}" type="pres">
      <dgm:prSet presAssocID="{DBD2EE38-55B7-4546-BE7F-A99CE7BF1C8B}" presName="text_3" presStyleLbl="node1" presStyleIdx="2" presStyleCnt="4" custScaleX="96852" custScaleY="12555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B41993-C630-4F0F-8B40-217F90EFA627}" type="pres">
      <dgm:prSet presAssocID="{DBD2EE38-55B7-4546-BE7F-A99CE7BF1C8B}" presName="accent_3" presStyleCnt="0"/>
      <dgm:spPr/>
    </dgm:pt>
    <dgm:pt modelId="{D70B3DEF-14B3-4202-B083-4A230A3B768F}" type="pres">
      <dgm:prSet presAssocID="{DBD2EE38-55B7-4546-BE7F-A99CE7BF1C8B}" presName="accentRepeatNode" presStyleLbl="solidFgAcc1" presStyleIdx="2" presStyleCnt="4" custScaleX="82215" custScaleY="83163"/>
      <dgm:spPr/>
    </dgm:pt>
    <dgm:pt modelId="{B7787BE0-0256-48EF-8601-E8E6CEFB15D4}" type="pres">
      <dgm:prSet presAssocID="{C44B2B80-4D22-47B0-8C0B-715AEB8484DA}" presName="text_4" presStyleLbl="node1" presStyleIdx="3" presStyleCnt="4" custScaleX="97133" custScaleY="13197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29FAE9D-4ED3-4578-A950-1668D17BBD83}" type="pres">
      <dgm:prSet presAssocID="{C44B2B80-4D22-47B0-8C0B-715AEB8484DA}" presName="accent_4" presStyleCnt="0"/>
      <dgm:spPr/>
    </dgm:pt>
    <dgm:pt modelId="{2951F28F-B17F-46AF-BFD5-FAE8B8E585B7}" type="pres">
      <dgm:prSet presAssocID="{C44B2B80-4D22-47B0-8C0B-715AEB8484DA}" presName="accentRepeatNode" presStyleLbl="solidFgAcc1" presStyleIdx="3" presStyleCnt="4" custScaleX="68642" custScaleY="59130"/>
      <dgm:spPr/>
    </dgm:pt>
  </dgm:ptLst>
  <dgm:cxnLst>
    <dgm:cxn modelId="{35472557-9605-4755-BDEC-EDD91BD3637E}" type="presOf" srcId="{E5B2A2C3-976F-4A61-AACE-6DF2ADB9C99C}" destId="{1E1432B9-AA30-4A1B-9B5A-A64823C88D85}" srcOrd="0" destOrd="0" presId="urn:microsoft.com/office/officeart/2008/layout/VerticalCurvedList"/>
    <dgm:cxn modelId="{3EACB5AC-D73B-4997-BB89-23F9DF2DC7CF}" type="presOf" srcId="{C44B2B80-4D22-47B0-8C0B-715AEB8484DA}" destId="{B7787BE0-0256-48EF-8601-E8E6CEFB15D4}" srcOrd="0" destOrd="0" presId="urn:microsoft.com/office/officeart/2008/layout/VerticalCurvedList"/>
    <dgm:cxn modelId="{B121B46C-8501-42EB-B3E5-9793CA2EDA15}" type="presOf" srcId="{1094D436-76E6-4EDE-87E1-B61A4109F4BC}" destId="{22CC9C59-8E81-49F1-88F3-CF624832C773}" srcOrd="0" destOrd="0" presId="urn:microsoft.com/office/officeart/2008/layout/VerticalCurvedList"/>
    <dgm:cxn modelId="{0C6F2E3D-C926-482A-8AE5-39B0F8A3C1A4}" type="presOf" srcId="{DBD2EE38-55B7-4546-BE7F-A99CE7BF1C8B}" destId="{2E61AECC-CE5B-470A-B580-A51602A5EB55}" srcOrd="0" destOrd="0" presId="urn:microsoft.com/office/officeart/2008/layout/VerticalCurvedList"/>
    <dgm:cxn modelId="{A2FB7E2E-9598-414E-B29B-61EE40A89D9A}" type="presOf" srcId="{A697AE83-219B-489F-8415-F89A8046E555}" destId="{342386D4-542F-451A-97E6-9FCAF6835D89}" srcOrd="0" destOrd="0" presId="urn:microsoft.com/office/officeart/2008/layout/VerticalCurvedList"/>
    <dgm:cxn modelId="{3D084CF3-4BE4-4746-8505-FFBF6F2E9BAC}" type="presOf" srcId="{9A9B3DED-BD2C-45BE-9414-DF1E8033C0E0}" destId="{8FFEAC2D-6F6D-4B0D-A0F9-536AC807DAA6}" srcOrd="0" destOrd="0" presId="urn:microsoft.com/office/officeart/2008/layout/VerticalCurvedList"/>
    <dgm:cxn modelId="{DEC5999F-ABAA-47BB-97F5-C84B9CF96383}" srcId="{1094D436-76E6-4EDE-87E1-B61A4109F4BC}" destId="{9A9B3DED-BD2C-45BE-9414-DF1E8033C0E0}" srcOrd="1" destOrd="0" parTransId="{4F530C67-8CD2-4AFF-AA65-00B9AA515B95}" sibTransId="{F87E912B-4D23-48AB-A90A-BD731E6BD038}"/>
    <dgm:cxn modelId="{38856A9B-3864-45BE-9B38-6961A9D6E80E}" srcId="{1094D436-76E6-4EDE-87E1-B61A4109F4BC}" destId="{C44B2B80-4D22-47B0-8C0B-715AEB8484DA}" srcOrd="3" destOrd="0" parTransId="{74B9DCA3-F017-4D48-9341-6ECB38772AD8}" sibTransId="{2CB17351-298D-4E8B-9227-E30C07694FF8}"/>
    <dgm:cxn modelId="{31D8DF83-B51A-4784-A581-77745E7BD5DB}" srcId="{1094D436-76E6-4EDE-87E1-B61A4109F4BC}" destId="{DBD2EE38-55B7-4546-BE7F-A99CE7BF1C8B}" srcOrd="2" destOrd="0" parTransId="{98C3A6C8-5110-46A5-A013-A1A946BC82BD}" sibTransId="{C940D74B-6B74-4895-9DD9-0D3782F97443}"/>
    <dgm:cxn modelId="{64879FDC-0094-4F11-AC86-1ABB4931DCCF}" srcId="{1094D436-76E6-4EDE-87E1-B61A4109F4BC}" destId="{A697AE83-219B-489F-8415-F89A8046E555}" srcOrd="0" destOrd="0" parTransId="{DE7917E7-E69C-448F-B4D8-C3D8E88CBB89}" sibTransId="{E5B2A2C3-976F-4A61-AACE-6DF2ADB9C99C}"/>
    <dgm:cxn modelId="{B33AC26E-F454-4B1F-8296-9182E1C6D75C}" type="presParOf" srcId="{22CC9C59-8E81-49F1-88F3-CF624832C773}" destId="{EB026032-9490-4232-BA26-BF848E1B3A36}" srcOrd="0" destOrd="0" presId="urn:microsoft.com/office/officeart/2008/layout/VerticalCurvedList"/>
    <dgm:cxn modelId="{10CA66B6-0D26-4B9E-AE37-E9D160498B84}" type="presParOf" srcId="{EB026032-9490-4232-BA26-BF848E1B3A36}" destId="{7E7B0CAB-157C-46E9-840A-8E9F5AB814CC}" srcOrd="0" destOrd="0" presId="urn:microsoft.com/office/officeart/2008/layout/VerticalCurvedList"/>
    <dgm:cxn modelId="{A9C82D9F-3905-4CB2-B8AE-F922161AF76D}" type="presParOf" srcId="{7E7B0CAB-157C-46E9-840A-8E9F5AB814CC}" destId="{058DEE49-9390-4A02-9EE7-6CB9B485B014}" srcOrd="0" destOrd="0" presId="urn:microsoft.com/office/officeart/2008/layout/VerticalCurvedList"/>
    <dgm:cxn modelId="{614632BF-4EBD-4D99-99B1-A9D205C7EBC0}" type="presParOf" srcId="{7E7B0CAB-157C-46E9-840A-8E9F5AB814CC}" destId="{1E1432B9-AA30-4A1B-9B5A-A64823C88D85}" srcOrd="1" destOrd="0" presId="urn:microsoft.com/office/officeart/2008/layout/VerticalCurvedList"/>
    <dgm:cxn modelId="{A74F9462-CDDB-4727-9086-D1E7F54895AD}" type="presParOf" srcId="{7E7B0CAB-157C-46E9-840A-8E9F5AB814CC}" destId="{8D631A19-6FB4-428F-ABE6-F700EF3B8AD0}" srcOrd="2" destOrd="0" presId="urn:microsoft.com/office/officeart/2008/layout/VerticalCurvedList"/>
    <dgm:cxn modelId="{E1D145DB-6111-472B-A427-1AB24E9AA2BB}" type="presParOf" srcId="{7E7B0CAB-157C-46E9-840A-8E9F5AB814CC}" destId="{298FC40B-080E-4E8C-A393-AB746BFFB6DB}" srcOrd="3" destOrd="0" presId="urn:microsoft.com/office/officeart/2008/layout/VerticalCurvedList"/>
    <dgm:cxn modelId="{3E2DF035-795F-4D2E-AAB7-8CCA33F19704}" type="presParOf" srcId="{EB026032-9490-4232-BA26-BF848E1B3A36}" destId="{342386D4-542F-451A-97E6-9FCAF6835D89}" srcOrd="1" destOrd="0" presId="urn:microsoft.com/office/officeart/2008/layout/VerticalCurvedList"/>
    <dgm:cxn modelId="{6CAE9B7A-5B36-481B-B967-6CC29F7C3888}" type="presParOf" srcId="{EB026032-9490-4232-BA26-BF848E1B3A36}" destId="{E487F901-9675-4C8B-97D7-DDB3ADB6EFB4}" srcOrd="2" destOrd="0" presId="urn:microsoft.com/office/officeart/2008/layout/VerticalCurvedList"/>
    <dgm:cxn modelId="{12C2B45B-D8EB-4DFD-BF30-CD249A129B17}" type="presParOf" srcId="{E487F901-9675-4C8B-97D7-DDB3ADB6EFB4}" destId="{B964343D-682B-4BCD-A1A6-894865D0CC79}" srcOrd="0" destOrd="0" presId="urn:microsoft.com/office/officeart/2008/layout/VerticalCurvedList"/>
    <dgm:cxn modelId="{E55F8985-2980-437B-AF0D-251DFCBBD188}" type="presParOf" srcId="{EB026032-9490-4232-BA26-BF848E1B3A36}" destId="{8FFEAC2D-6F6D-4B0D-A0F9-536AC807DAA6}" srcOrd="3" destOrd="0" presId="urn:microsoft.com/office/officeart/2008/layout/VerticalCurvedList"/>
    <dgm:cxn modelId="{2C035625-1B6E-493C-ABB0-D0553F6E3517}" type="presParOf" srcId="{EB026032-9490-4232-BA26-BF848E1B3A36}" destId="{F1516CD1-80E1-4333-BA4D-DC9782FB5FFB}" srcOrd="4" destOrd="0" presId="urn:microsoft.com/office/officeart/2008/layout/VerticalCurvedList"/>
    <dgm:cxn modelId="{14410FE8-F135-4013-9383-2ED3CFD70FF2}" type="presParOf" srcId="{F1516CD1-80E1-4333-BA4D-DC9782FB5FFB}" destId="{2B57098E-49E0-48FA-B881-F96A6F0936AD}" srcOrd="0" destOrd="0" presId="urn:microsoft.com/office/officeart/2008/layout/VerticalCurvedList"/>
    <dgm:cxn modelId="{5D28E579-086A-403E-B42D-E37E407065FF}" type="presParOf" srcId="{EB026032-9490-4232-BA26-BF848E1B3A36}" destId="{2E61AECC-CE5B-470A-B580-A51602A5EB55}" srcOrd="5" destOrd="0" presId="urn:microsoft.com/office/officeart/2008/layout/VerticalCurvedList"/>
    <dgm:cxn modelId="{7DBD1A6A-3496-4BE9-B6E7-4DB270497C1B}" type="presParOf" srcId="{EB026032-9490-4232-BA26-BF848E1B3A36}" destId="{8DB41993-C630-4F0F-8B40-217F90EFA627}" srcOrd="6" destOrd="0" presId="urn:microsoft.com/office/officeart/2008/layout/VerticalCurvedList"/>
    <dgm:cxn modelId="{9E876D47-6844-4453-9606-E5F4919130DF}" type="presParOf" srcId="{8DB41993-C630-4F0F-8B40-217F90EFA627}" destId="{D70B3DEF-14B3-4202-B083-4A230A3B768F}" srcOrd="0" destOrd="0" presId="urn:microsoft.com/office/officeart/2008/layout/VerticalCurvedList"/>
    <dgm:cxn modelId="{5BA3E3E5-4D06-4A38-823B-C7775718B66C}" type="presParOf" srcId="{EB026032-9490-4232-BA26-BF848E1B3A36}" destId="{B7787BE0-0256-48EF-8601-E8E6CEFB15D4}" srcOrd="7" destOrd="0" presId="urn:microsoft.com/office/officeart/2008/layout/VerticalCurvedList"/>
    <dgm:cxn modelId="{A75B4721-367E-4118-842E-8BE7EB2FD5EF}" type="presParOf" srcId="{EB026032-9490-4232-BA26-BF848E1B3A36}" destId="{029FAE9D-4ED3-4578-A950-1668D17BBD83}" srcOrd="8" destOrd="0" presId="urn:microsoft.com/office/officeart/2008/layout/VerticalCurvedList"/>
    <dgm:cxn modelId="{82FB3164-594F-4F8D-9462-4E892D9801C3}" type="presParOf" srcId="{029FAE9D-4ED3-4578-A950-1668D17BBD83}" destId="{2951F28F-B17F-46AF-BFD5-FAE8B8E585B7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390596C-37D3-4177-B128-E6BCE20E8BED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7E945DF7-86A9-4C70-BAEB-47CA8EFA1B3E}">
      <dgm:prSet phldrT="[Texto]"/>
      <dgm:spPr/>
      <dgm:t>
        <a:bodyPr/>
        <a:lstStyle/>
        <a:p>
          <a:r>
            <a:rPr lang="es-MX" b="1" dirty="0" smtClean="0"/>
            <a:t>Maíz y frijoles</a:t>
          </a:r>
          <a:endParaRPr lang="es-MX" b="1" dirty="0"/>
        </a:p>
      </dgm:t>
    </dgm:pt>
    <dgm:pt modelId="{2DA35423-BFD4-4618-9ED7-699B8866E486}" type="parTrans" cxnId="{28AE3F8A-848A-4AE0-999B-CA81F2C1CA1F}">
      <dgm:prSet/>
      <dgm:spPr/>
      <dgm:t>
        <a:bodyPr/>
        <a:lstStyle/>
        <a:p>
          <a:endParaRPr lang="es-MX" b="1"/>
        </a:p>
      </dgm:t>
    </dgm:pt>
    <dgm:pt modelId="{1714FEC5-2EAF-4A3E-9018-A055F7D5B9F0}" type="sibTrans" cxnId="{28AE3F8A-848A-4AE0-999B-CA81F2C1CA1F}">
      <dgm:prSet/>
      <dgm:spPr/>
      <dgm:t>
        <a:bodyPr/>
        <a:lstStyle/>
        <a:p>
          <a:endParaRPr lang="es-MX" b="1"/>
        </a:p>
      </dgm:t>
    </dgm:pt>
    <dgm:pt modelId="{B3E5E532-1A97-48AA-A5E2-FFF514076790}">
      <dgm:prSet phldrT="[Texto]"/>
      <dgm:spPr/>
      <dgm:t>
        <a:bodyPr/>
        <a:lstStyle/>
        <a:p>
          <a:r>
            <a:rPr lang="es-MX" b="1" dirty="0" smtClean="0"/>
            <a:t>Verduras y tubérculos </a:t>
          </a:r>
        </a:p>
      </dgm:t>
    </dgm:pt>
    <dgm:pt modelId="{6F2799D8-0975-4826-A0C8-F3D0A596BCB8}" type="parTrans" cxnId="{234646E4-F20F-44B2-BD3F-A90EA342B71F}">
      <dgm:prSet/>
      <dgm:spPr/>
      <dgm:t>
        <a:bodyPr/>
        <a:lstStyle/>
        <a:p>
          <a:endParaRPr lang="es-MX" b="1"/>
        </a:p>
      </dgm:t>
    </dgm:pt>
    <dgm:pt modelId="{4D3B473C-9D13-4FAB-82B1-6A4D4D6A7724}" type="sibTrans" cxnId="{234646E4-F20F-44B2-BD3F-A90EA342B71F}">
      <dgm:prSet/>
      <dgm:spPr/>
      <dgm:t>
        <a:bodyPr/>
        <a:lstStyle/>
        <a:p>
          <a:endParaRPr lang="es-MX" b="1"/>
        </a:p>
      </dgm:t>
    </dgm:pt>
    <dgm:pt modelId="{38965A8B-0D88-449B-8D92-87F6881F880A}">
      <dgm:prSet phldrT="[Texto]"/>
      <dgm:spPr/>
      <dgm:t>
        <a:bodyPr/>
        <a:lstStyle/>
        <a:p>
          <a:r>
            <a:rPr lang="es-MX" b="1" dirty="0" smtClean="0"/>
            <a:t>Origen animal</a:t>
          </a:r>
          <a:endParaRPr lang="es-MX" b="1" dirty="0"/>
        </a:p>
      </dgm:t>
    </dgm:pt>
    <dgm:pt modelId="{D60568E7-3EFE-4DE2-99B8-EE07288B74E6}" type="parTrans" cxnId="{C9183BCC-CEAD-4F41-986E-2CA9489E612E}">
      <dgm:prSet/>
      <dgm:spPr/>
      <dgm:t>
        <a:bodyPr/>
        <a:lstStyle/>
        <a:p>
          <a:endParaRPr lang="es-MX" b="1"/>
        </a:p>
      </dgm:t>
    </dgm:pt>
    <dgm:pt modelId="{4589ECC9-31D1-45CC-895C-482BC6E139F9}" type="sibTrans" cxnId="{C9183BCC-CEAD-4F41-986E-2CA9489E612E}">
      <dgm:prSet/>
      <dgm:spPr/>
      <dgm:t>
        <a:bodyPr/>
        <a:lstStyle/>
        <a:p>
          <a:endParaRPr lang="es-MX" b="1"/>
        </a:p>
      </dgm:t>
    </dgm:pt>
    <dgm:pt modelId="{8D1086A0-6C13-4C0A-82B8-47175885A035}">
      <dgm:prSet phldrT="[Texto]"/>
      <dgm:spPr/>
      <dgm:t>
        <a:bodyPr/>
        <a:lstStyle/>
        <a:p>
          <a:r>
            <a:rPr lang="es-MX" b="1" dirty="0" smtClean="0"/>
            <a:t>Pollo y res</a:t>
          </a:r>
          <a:endParaRPr lang="es-MX" b="1" dirty="0"/>
        </a:p>
      </dgm:t>
    </dgm:pt>
    <dgm:pt modelId="{8D123B4B-C588-49E0-B02A-A47149CE125E}" type="parTrans" cxnId="{5BAE53A4-EC6B-4E63-A079-C4E242FC6D4D}">
      <dgm:prSet/>
      <dgm:spPr/>
      <dgm:t>
        <a:bodyPr/>
        <a:lstStyle/>
        <a:p>
          <a:endParaRPr lang="es-MX" b="1"/>
        </a:p>
      </dgm:t>
    </dgm:pt>
    <dgm:pt modelId="{EE98D5D0-D6A7-4D89-B76B-BBE4022A5E77}" type="sibTrans" cxnId="{5BAE53A4-EC6B-4E63-A079-C4E242FC6D4D}">
      <dgm:prSet/>
      <dgm:spPr/>
      <dgm:t>
        <a:bodyPr/>
        <a:lstStyle/>
        <a:p>
          <a:endParaRPr lang="es-MX" b="1"/>
        </a:p>
      </dgm:t>
    </dgm:pt>
    <dgm:pt modelId="{A24AF41E-633F-4155-9D40-9E38D8E19B37}" type="pres">
      <dgm:prSet presAssocID="{4390596C-37D3-4177-B128-E6BCE20E8BE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BC3BCB-1B58-4EDF-AC26-DE07B83DCD9A}" type="pres">
      <dgm:prSet presAssocID="{7E945DF7-86A9-4C70-BAEB-47CA8EFA1B3E}" presName="compNode" presStyleCnt="0"/>
      <dgm:spPr/>
    </dgm:pt>
    <dgm:pt modelId="{5B627BAF-C5BD-4FB7-9965-53EFD76BBBA5}" type="pres">
      <dgm:prSet presAssocID="{7E945DF7-86A9-4C70-BAEB-47CA8EFA1B3E}" presName="pictRect" presStyleLbl="node1" presStyleIdx="0" presStyleCnt="4" custScaleX="100084" custScaleY="142232" custLinFactNeighborY="8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7000" b="-47000"/>
          </a:stretch>
        </a:blipFill>
      </dgm:spPr>
    </dgm:pt>
    <dgm:pt modelId="{D6CC4E19-C842-46BC-9C25-380C2D7E5DF1}" type="pres">
      <dgm:prSet presAssocID="{7E945DF7-86A9-4C70-BAEB-47CA8EFA1B3E}" presName="textRect" presStyleLbl="revTx" presStyleIdx="0" presStyleCnt="4" custLinFactNeighborX="1675" custLinFactNeighborY="270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098AA90A-817D-4114-8841-09BA74A12151}" type="pres">
      <dgm:prSet presAssocID="{1714FEC5-2EAF-4A3E-9018-A055F7D5B9F0}" presName="sibTrans" presStyleLbl="sibTrans2D1" presStyleIdx="0" presStyleCnt="0"/>
      <dgm:spPr/>
      <dgm:t>
        <a:bodyPr/>
        <a:lstStyle/>
        <a:p>
          <a:endParaRPr lang="es-ES"/>
        </a:p>
      </dgm:t>
    </dgm:pt>
    <dgm:pt modelId="{9B30FBE5-BD0F-49D2-A705-5B3913A7FB7A}" type="pres">
      <dgm:prSet presAssocID="{B3E5E532-1A97-48AA-A5E2-FFF514076790}" presName="compNode" presStyleCnt="0"/>
      <dgm:spPr/>
    </dgm:pt>
    <dgm:pt modelId="{7F76481A-AD83-4AEB-B1E6-1ECC60D5535E}" type="pres">
      <dgm:prSet presAssocID="{B3E5E532-1A97-48AA-A5E2-FFF514076790}" presName="pictRect" presStyleLbl="node1" presStyleIdx="1" presStyleCnt="4" custScaleX="110363" custScaleY="148970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" r="-4000"/>
          </a:stretch>
        </a:blipFill>
      </dgm:spPr>
    </dgm:pt>
    <dgm:pt modelId="{3B37A92F-FF90-4B20-9C80-8DAA45515CE2}" type="pres">
      <dgm:prSet presAssocID="{B3E5E532-1A97-48AA-A5E2-FFF514076790}" presName="textRect" presStyleLbl="revTx" presStyleIdx="1" presStyleCnt="4" custLinFactNeighborX="1692" custLinFactNeighborY="33441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F81E8D8-2E4F-4B21-8E89-7C33AADA5402}" type="pres">
      <dgm:prSet presAssocID="{4D3B473C-9D13-4FAB-82B1-6A4D4D6A7724}" presName="sibTrans" presStyleLbl="sibTrans2D1" presStyleIdx="0" presStyleCnt="0"/>
      <dgm:spPr/>
      <dgm:t>
        <a:bodyPr/>
        <a:lstStyle/>
        <a:p>
          <a:endParaRPr lang="es-ES"/>
        </a:p>
      </dgm:t>
    </dgm:pt>
    <dgm:pt modelId="{1EC143E9-123A-42D5-9EE8-D59EAFBF0D08}" type="pres">
      <dgm:prSet presAssocID="{38965A8B-0D88-449B-8D92-87F6881F880A}" presName="compNode" presStyleCnt="0"/>
      <dgm:spPr/>
    </dgm:pt>
    <dgm:pt modelId="{1AABB1A9-FAA3-4873-B43C-865A02B0E218}" type="pres">
      <dgm:prSet presAssocID="{38965A8B-0D88-449B-8D92-87F6881F880A}" presName="pictRect" presStyleLbl="node1" presStyleIdx="2" presStyleCnt="4" custScaleX="122969" custScaleY="155439" custLinFactNeighborX="588" custLinFactNeighborY="-15360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1000" b="-41000"/>
          </a:stretch>
        </a:blipFill>
      </dgm:spPr>
    </dgm:pt>
    <dgm:pt modelId="{518EAFFE-C8A8-40C2-BBB3-D4C8FCB058DF}" type="pres">
      <dgm:prSet presAssocID="{38965A8B-0D88-449B-8D92-87F6881F880A}" presName="textRect" presStyleLbl="revTx" presStyleIdx="2" presStyleCnt="4" custScaleY="5261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E29D4F-A69B-44F7-9A1F-42839F711FB3}" type="pres">
      <dgm:prSet presAssocID="{4589ECC9-31D1-45CC-895C-482BC6E139F9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F03F465-1955-422F-A2E7-CD0992C53FD1}" type="pres">
      <dgm:prSet presAssocID="{8D1086A0-6C13-4C0A-82B8-47175885A035}" presName="compNode" presStyleCnt="0"/>
      <dgm:spPr/>
    </dgm:pt>
    <dgm:pt modelId="{95752770-5B7F-417F-8407-27D61F765B94}" type="pres">
      <dgm:prSet presAssocID="{8D1086A0-6C13-4C0A-82B8-47175885A035}" presName="pictRect" presStyleLbl="node1" presStyleIdx="3" presStyleCnt="4" custScaleX="113689" custScaleY="163432" custLinFactNeighborX="657" custLinFactNeighborY="-7881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FE8D1620-271B-4B7C-8D1B-5C6C25F0A492}" type="pres">
      <dgm:prSet presAssocID="{8D1086A0-6C13-4C0A-82B8-47175885A035}" presName="textRect" presStyleLbl="revTx" presStyleIdx="3" presStyleCnt="4" custScaleY="5093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A968EBBD-1F06-4E70-8360-4EE40F23E802}" type="presOf" srcId="{4D3B473C-9D13-4FAB-82B1-6A4D4D6A7724}" destId="{BF81E8D8-2E4F-4B21-8E89-7C33AADA5402}" srcOrd="0" destOrd="0" presId="urn:microsoft.com/office/officeart/2005/8/layout/pList1"/>
    <dgm:cxn modelId="{5DB9768C-3009-4E9C-8FE2-32C8FF9B1729}" type="presOf" srcId="{8D1086A0-6C13-4C0A-82B8-47175885A035}" destId="{FE8D1620-271B-4B7C-8D1B-5C6C25F0A492}" srcOrd="0" destOrd="0" presId="urn:microsoft.com/office/officeart/2005/8/layout/pList1"/>
    <dgm:cxn modelId="{5BAE53A4-EC6B-4E63-A079-C4E242FC6D4D}" srcId="{4390596C-37D3-4177-B128-E6BCE20E8BED}" destId="{8D1086A0-6C13-4C0A-82B8-47175885A035}" srcOrd="3" destOrd="0" parTransId="{8D123B4B-C588-49E0-B02A-A47149CE125E}" sibTransId="{EE98D5D0-D6A7-4D89-B76B-BBE4022A5E77}"/>
    <dgm:cxn modelId="{139A27D0-B8E1-4111-9E37-AA23065402D1}" type="presOf" srcId="{38965A8B-0D88-449B-8D92-87F6881F880A}" destId="{518EAFFE-C8A8-40C2-BBB3-D4C8FCB058DF}" srcOrd="0" destOrd="0" presId="urn:microsoft.com/office/officeart/2005/8/layout/pList1"/>
    <dgm:cxn modelId="{7E04BE89-71C6-46C8-B4DC-D240B23C0EAD}" type="presOf" srcId="{7E945DF7-86A9-4C70-BAEB-47CA8EFA1B3E}" destId="{D6CC4E19-C842-46BC-9C25-380C2D7E5DF1}" srcOrd="0" destOrd="0" presId="urn:microsoft.com/office/officeart/2005/8/layout/pList1"/>
    <dgm:cxn modelId="{6A7847D8-BA9B-4A5C-92F9-187764FEED6C}" type="presOf" srcId="{4589ECC9-31D1-45CC-895C-482BC6E139F9}" destId="{9AE29D4F-A69B-44F7-9A1F-42839F711FB3}" srcOrd="0" destOrd="0" presId="urn:microsoft.com/office/officeart/2005/8/layout/pList1"/>
    <dgm:cxn modelId="{95D96FA8-2683-45B0-8028-8682756B55DA}" type="presOf" srcId="{B3E5E532-1A97-48AA-A5E2-FFF514076790}" destId="{3B37A92F-FF90-4B20-9C80-8DAA45515CE2}" srcOrd="0" destOrd="0" presId="urn:microsoft.com/office/officeart/2005/8/layout/pList1"/>
    <dgm:cxn modelId="{28AE3F8A-848A-4AE0-999B-CA81F2C1CA1F}" srcId="{4390596C-37D3-4177-B128-E6BCE20E8BED}" destId="{7E945DF7-86A9-4C70-BAEB-47CA8EFA1B3E}" srcOrd="0" destOrd="0" parTransId="{2DA35423-BFD4-4618-9ED7-699B8866E486}" sibTransId="{1714FEC5-2EAF-4A3E-9018-A055F7D5B9F0}"/>
    <dgm:cxn modelId="{4535E1D5-6E9F-4223-A4A0-51FC04277234}" type="presOf" srcId="{1714FEC5-2EAF-4A3E-9018-A055F7D5B9F0}" destId="{098AA90A-817D-4114-8841-09BA74A12151}" srcOrd="0" destOrd="0" presId="urn:microsoft.com/office/officeart/2005/8/layout/pList1"/>
    <dgm:cxn modelId="{C9183BCC-CEAD-4F41-986E-2CA9489E612E}" srcId="{4390596C-37D3-4177-B128-E6BCE20E8BED}" destId="{38965A8B-0D88-449B-8D92-87F6881F880A}" srcOrd="2" destOrd="0" parTransId="{D60568E7-3EFE-4DE2-99B8-EE07288B74E6}" sibTransId="{4589ECC9-31D1-45CC-895C-482BC6E139F9}"/>
    <dgm:cxn modelId="{ABD4FCC5-C30F-47E1-861F-D1EF0B238FC8}" type="presOf" srcId="{4390596C-37D3-4177-B128-E6BCE20E8BED}" destId="{A24AF41E-633F-4155-9D40-9E38D8E19B37}" srcOrd="0" destOrd="0" presId="urn:microsoft.com/office/officeart/2005/8/layout/pList1"/>
    <dgm:cxn modelId="{234646E4-F20F-44B2-BD3F-A90EA342B71F}" srcId="{4390596C-37D3-4177-B128-E6BCE20E8BED}" destId="{B3E5E532-1A97-48AA-A5E2-FFF514076790}" srcOrd="1" destOrd="0" parTransId="{6F2799D8-0975-4826-A0C8-F3D0A596BCB8}" sibTransId="{4D3B473C-9D13-4FAB-82B1-6A4D4D6A7724}"/>
    <dgm:cxn modelId="{493C31F9-FB53-478A-80A7-1496C41137F2}" type="presParOf" srcId="{A24AF41E-633F-4155-9D40-9E38D8E19B37}" destId="{55BC3BCB-1B58-4EDF-AC26-DE07B83DCD9A}" srcOrd="0" destOrd="0" presId="urn:microsoft.com/office/officeart/2005/8/layout/pList1"/>
    <dgm:cxn modelId="{A2287F6B-3F74-4050-962B-E91E391A85FA}" type="presParOf" srcId="{55BC3BCB-1B58-4EDF-AC26-DE07B83DCD9A}" destId="{5B627BAF-C5BD-4FB7-9965-53EFD76BBBA5}" srcOrd="0" destOrd="0" presId="urn:microsoft.com/office/officeart/2005/8/layout/pList1"/>
    <dgm:cxn modelId="{3E490416-90C4-4F42-B0F3-A2ED66920FFC}" type="presParOf" srcId="{55BC3BCB-1B58-4EDF-AC26-DE07B83DCD9A}" destId="{D6CC4E19-C842-46BC-9C25-380C2D7E5DF1}" srcOrd="1" destOrd="0" presId="urn:microsoft.com/office/officeart/2005/8/layout/pList1"/>
    <dgm:cxn modelId="{E10C5EC9-B877-4D7F-8893-DD4427781200}" type="presParOf" srcId="{A24AF41E-633F-4155-9D40-9E38D8E19B37}" destId="{098AA90A-817D-4114-8841-09BA74A12151}" srcOrd="1" destOrd="0" presId="urn:microsoft.com/office/officeart/2005/8/layout/pList1"/>
    <dgm:cxn modelId="{A11566BB-3085-4AB7-8A2D-DD11688C4D21}" type="presParOf" srcId="{A24AF41E-633F-4155-9D40-9E38D8E19B37}" destId="{9B30FBE5-BD0F-49D2-A705-5B3913A7FB7A}" srcOrd="2" destOrd="0" presId="urn:microsoft.com/office/officeart/2005/8/layout/pList1"/>
    <dgm:cxn modelId="{7429C053-159B-40AE-A54D-E88EA6B5AB9D}" type="presParOf" srcId="{9B30FBE5-BD0F-49D2-A705-5B3913A7FB7A}" destId="{7F76481A-AD83-4AEB-B1E6-1ECC60D5535E}" srcOrd="0" destOrd="0" presId="urn:microsoft.com/office/officeart/2005/8/layout/pList1"/>
    <dgm:cxn modelId="{582CB9D5-29F6-4ECC-B417-5E3B74ED2185}" type="presParOf" srcId="{9B30FBE5-BD0F-49D2-A705-5B3913A7FB7A}" destId="{3B37A92F-FF90-4B20-9C80-8DAA45515CE2}" srcOrd="1" destOrd="0" presId="urn:microsoft.com/office/officeart/2005/8/layout/pList1"/>
    <dgm:cxn modelId="{E3D6396A-BD5A-44E5-865B-F1077A702892}" type="presParOf" srcId="{A24AF41E-633F-4155-9D40-9E38D8E19B37}" destId="{BF81E8D8-2E4F-4B21-8E89-7C33AADA5402}" srcOrd="3" destOrd="0" presId="urn:microsoft.com/office/officeart/2005/8/layout/pList1"/>
    <dgm:cxn modelId="{108CF0EB-2808-4826-975D-0B4A967EFD54}" type="presParOf" srcId="{A24AF41E-633F-4155-9D40-9E38D8E19B37}" destId="{1EC143E9-123A-42D5-9EE8-D59EAFBF0D08}" srcOrd="4" destOrd="0" presId="urn:microsoft.com/office/officeart/2005/8/layout/pList1"/>
    <dgm:cxn modelId="{1EA38822-354A-42AC-8EBC-8136BC331C19}" type="presParOf" srcId="{1EC143E9-123A-42D5-9EE8-D59EAFBF0D08}" destId="{1AABB1A9-FAA3-4873-B43C-865A02B0E218}" srcOrd="0" destOrd="0" presId="urn:microsoft.com/office/officeart/2005/8/layout/pList1"/>
    <dgm:cxn modelId="{A3725BE1-DC49-43B0-9C1F-1F0BF2F19209}" type="presParOf" srcId="{1EC143E9-123A-42D5-9EE8-D59EAFBF0D08}" destId="{518EAFFE-C8A8-40C2-BBB3-D4C8FCB058DF}" srcOrd="1" destOrd="0" presId="urn:microsoft.com/office/officeart/2005/8/layout/pList1"/>
    <dgm:cxn modelId="{D0CE988F-92F8-4212-B0C2-5CDAFBEC6F61}" type="presParOf" srcId="{A24AF41E-633F-4155-9D40-9E38D8E19B37}" destId="{9AE29D4F-A69B-44F7-9A1F-42839F711FB3}" srcOrd="5" destOrd="0" presId="urn:microsoft.com/office/officeart/2005/8/layout/pList1"/>
    <dgm:cxn modelId="{3E3B4AB3-109F-499C-86FE-D7F0E52EC49B}" type="presParOf" srcId="{A24AF41E-633F-4155-9D40-9E38D8E19B37}" destId="{3F03F465-1955-422F-A2E7-CD0992C53FD1}" srcOrd="6" destOrd="0" presId="urn:microsoft.com/office/officeart/2005/8/layout/pList1"/>
    <dgm:cxn modelId="{B2791433-2150-4CA9-9163-6596EE01D6E8}" type="presParOf" srcId="{3F03F465-1955-422F-A2E7-CD0992C53FD1}" destId="{95752770-5B7F-417F-8407-27D61F765B94}" srcOrd="0" destOrd="0" presId="urn:microsoft.com/office/officeart/2005/8/layout/pList1"/>
    <dgm:cxn modelId="{8493BA1E-E4BC-4E70-9255-71D7BF943E1B}" type="presParOf" srcId="{3F03F465-1955-422F-A2E7-CD0992C53FD1}" destId="{FE8D1620-271B-4B7C-8D1B-5C6C25F0A492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F5243D-6CE5-458F-9A9A-D7ED914A8E6F}" type="doc">
      <dgm:prSet loTypeId="urn:microsoft.com/office/officeart/2005/8/layout/gear1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B9B91F6-B7DF-4C05-86DA-3694B4DCC93D}">
      <dgm:prSet phldrT="[Texto]"/>
      <dgm:spPr/>
      <dgm:t>
        <a:bodyPr/>
        <a:lstStyle/>
        <a:p>
          <a:r>
            <a:rPr lang="es-MX" dirty="0" smtClean="0"/>
            <a:t>Ingresos</a:t>
          </a:r>
          <a:endParaRPr lang="es-MX" dirty="0"/>
        </a:p>
      </dgm:t>
    </dgm:pt>
    <dgm:pt modelId="{D8F4E2F6-688D-4CC9-9B54-9C791D86AF28}" type="parTrans" cxnId="{3D148013-62C3-4E6C-86ED-B8E93F5AB04E}">
      <dgm:prSet/>
      <dgm:spPr/>
      <dgm:t>
        <a:bodyPr/>
        <a:lstStyle/>
        <a:p>
          <a:endParaRPr lang="es-MX"/>
        </a:p>
      </dgm:t>
    </dgm:pt>
    <dgm:pt modelId="{D441697D-BF2E-4212-80BC-F8C389928420}" type="sibTrans" cxnId="{3D148013-62C3-4E6C-86ED-B8E93F5AB04E}">
      <dgm:prSet/>
      <dgm:spPr/>
      <dgm:t>
        <a:bodyPr/>
        <a:lstStyle/>
        <a:p>
          <a:endParaRPr lang="es-MX"/>
        </a:p>
      </dgm:t>
    </dgm:pt>
    <dgm:pt modelId="{23A849B1-A027-4053-B16C-B06A74982FBD}">
      <dgm:prSet phldrT="[Texto]"/>
      <dgm:spPr/>
      <dgm:t>
        <a:bodyPr/>
        <a:lstStyle/>
        <a:p>
          <a:r>
            <a:rPr lang="es-MX" dirty="0" smtClean="0"/>
            <a:t>Egresos</a:t>
          </a:r>
          <a:endParaRPr lang="es-MX" dirty="0"/>
        </a:p>
      </dgm:t>
    </dgm:pt>
    <dgm:pt modelId="{BE6A8F71-2BB6-45DE-85F4-A4B2827B1812}" type="parTrans" cxnId="{E896002F-DAE0-4EC0-B472-D157430D1818}">
      <dgm:prSet/>
      <dgm:spPr/>
      <dgm:t>
        <a:bodyPr/>
        <a:lstStyle/>
        <a:p>
          <a:endParaRPr lang="es-MX"/>
        </a:p>
      </dgm:t>
    </dgm:pt>
    <dgm:pt modelId="{EFDB5348-508D-4FAD-BA6B-6988EE28C87A}" type="sibTrans" cxnId="{E896002F-DAE0-4EC0-B472-D157430D1818}">
      <dgm:prSet/>
      <dgm:spPr/>
      <dgm:t>
        <a:bodyPr/>
        <a:lstStyle/>
        <a:p>
          <a:endParaRPr lang="es-MX"/>
        </a:p>
      </dgm:t>
    </dgm:pt>
    <dgm:pt modelId="{78FF3A1A-DFBF-4952-A8B2-4E440C3AEAC4}">
      <dgm:prSet phldrT="[Texto]"/>
      <dgm:spPr/>
      <dgm:t>
        <a:bodyPr/>
        <a:lstStyle/>
        <a:p>
          <a:r>
            <a:rPr lang="es-MX" dirty="0" smtClean="0"/>
            <a:t>Estructuras de precios </a:t>
          </a:r>
          <a:endParaRPr lang="es-MX" dirty="0"/>
        </a:p>
      </dgm:t>
    </dgm:pt>
    <dgm:pt modelId="{78D71235-4D0C-4A84-97D9-BCF1D3741694}" type="sibTrans" cxnId="{10631FEA-D5CF-4295-AA28-0BAF72405A17}">
      <dgm:prSet/>
      <dgm:spPr/>
      <dgm:t>
        <a:bodyPr/>
        <a:lstStyle/>
        <a:p>
          <a:endParaRPr lang="es-MX"/>
        </a:p>
      </dgm:t>
    </dgm:pt>
    <dgm:pt modelId="{DABFFB59-9FAF-4F72-A45A-A724AE7547FC}" type="parTrans" cxnId="{10631FEA-D5CF-4295-AA28-0BAF72405A17}">
      <dgm:prSet/>
      <dgm:spPr/>
      <dgm:t>
        <a:bodyPr/>
        <a:lstStyle/>
        <a:p>
          <a:endParaRPr lang="es-MX"/>
        </a:p>
      </dgm:t>
    </dgm:pt>
    <dgm:pt modelId="{03C8D744-9DE3-4A46-9E7E-D51032AEEE2A}" type="pres">
      <dgm:prSet presAssocID="{9EF5243D-6CE5-458F-9A9A-D7ED914A8E6F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C93B96A-2AE7-4AC1-98B6-B18F19C6FEEB}" type="pres">
      <dgm:prSet presAssocID="{8B9B91F6-B7DF-4C05-86DA-3694B4DCC93D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239F48-CCA3-481F-8B34-22F22611A888}" type="pres">
      <dgm:prSet presAssocID="{8B9B91F6-B7DF-4C05-86DA-3694B4DCC93D}" presName="gear1srcNode" presStyleLbl="node1" presStyleIdx="0" presStyleCnt="3"/>
      <dgm:spPr/>
      <dgm:t>
        <a:bodyPr/>
        <a:lstStyle/>
        <a:p>
          <a:endParaRPr lang="es-ES"/>
        </a:p>
      </dgm:t>
    </dgm:pt>
    <dgm:pt modelId="{2FFCF97A-5D60-4C05-8BCC-7C9DFCFC9867}" type="pres">
      <dgm:prSet presAssocID="{8B9B91F6-B7DF-4C05-86DA-3694B4DCC93D}" presName="gear1dstNode" presStyleLbl="node1" presStyleIdx="0" presStyleCnt="3"/>
      <dgm:spPr/>
      <dgm:t>
        <a:bodyPr/>
        <a:lstStyle/>
        <a:p>
          <a:endParaRPr lang="es-ES"/>
        </a:p>
      </dgm:t>
    </dgm:pt>
    <dgm:pt modelId="{3114EB7B-BC77-4A12-A4B7-A2B7EF9060BE}" type="pres">
      <dgm:prSet presAssocID="{23A849B1-A027-4053-B16C-B06A74982FBD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299F1E-954E-40F7-AA79-F42C0443202B}" type="pres">
      <dgm:prSet presAssocID="{23A849B1-A027-4053-B16C-B06A74982FBD}" presName="gear2srcNode" presStyleLbl="node1" presStyleIdx="1" presStyleCnt="3"/>
      <dgm:spPr/>
      <dgm:t>
        <a:bodyPr/>
        <a:lstStyle/>
        <a:p>
          <a:endParaRPr lang="es-ES"/>
        </a:p>
      </dgm:t>
    </dgm:pt>
    <dgm:pt modelId="{D63677C8-DC88-45FD-84E6-8522A178FC0D}" type="pres">
      <dgm:prSet presAssocID="{23A849B1-A027-4053-B16C-B06A74982FBD}" presName="gear2dstNode" presStyleLbl="node1" presStyleIdx="1" presStyleCnt="3"/>
      <dgm:spPr/>
      <dgm:t>
        <a:bodyPr/>
        <a:lstStyle/>
        <a:p>
          <a:endParaRPr lang="es-ES"/>
        </a:p>
      </dgm:t>
    </dgm:pt>
    <dgm:pt modelId="{8FEF696A-53E2-4EFF-978F-A07C2A2E975C}" type="pres">
      <dgm:prSet presAssocID="{78FF3A1A-DFBF-4952-A8B2-4E440C3AEAC4}" presName="gear3" presStyleLbl="node1" presStyleIdx="2" presStyleCnt="3"/>
      <dgm:spPr/>
      <dgm:t>
        <a:bodyPr/>
        <a:lstStyle/>
        <a:p>
          <a:endParaRPr lang="es-MX"/>
        </a:p>
      </dgm:t>
    </dgm:pt>
    <dgm:pt modelId="{82F547C4-0B37-469A-9BB8-29EBC80F701C}" type="pres">
      <dgm:prSet presAssocID="{78FF3A1A-DFBF-4952-A8B2-4E440C3AEAC4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54B87BF-C4C6-4581-9258-C648F2F83AF6}" type="pres">
      <dgm:prSet presAssocID="{78FF3A1A-DFBF-4952-A8B2-4E440C3AEAC4}" presName="gear3srcNode" presStyleLbl="node1" presStyleIdx="2" presStyleCnt="3"/>
      <dgm:spPr/>
      <dgm:t>
        <a:bodyPr/>
        <a:lstStyle/>
        <a:p>
          <a:endParaRPr lang="es-ES"/>
        </a:p>
      </dgm:t>
    </dgm:pt>
    <dgm:pt modelId="{10B051FF-EC9F-49BB-97C8-58D4CEB80DA5}" type="pres">
      <dgm:prSet presAssocID="{78FF3A1A-DFBF-4952-A8B2-4E440C3AEAC4}" presName="gear3dstNode" presStyleLbl="node1" presStyleIdx="2" presStyleCnt="3"/>
      <dgm:spPr/>
      <dgm:t>
        <a:bodyPr/>
        <a:lstStyle/>
        <a:p>
          <a:endParaRPr lang="es-ES"/>
        </a:p>
      </dgm:t>
    </dgm:pt>
    <dgm:pt modelId="{54B6DF7B-E4AC-44D0-A4E3-6D853A4E83B3}" type="pres">
      <dgm:prSet presAssocID="{D441697D-BF2E-4212-80BC-F8C389928420}" presName="connector1" presStyleLbl="sibTrans2D1" presStyleIdx="0" presStyleCnt="3"/>
      <dgm:spPr/>
      <dgm:t>
        <a:bodyPr/>
        <a:lstStyle/>
        <a:p>
          <a:endParaRPr lang="es-ES"/>
        </a:p>
      </dgm:t>
    </dgm:pt>
    <dgm:pt modelId="{27757CA0-8A26-4FC8-81FA-72AA29E33A5C}" type="pres">
      <dgm:prSet presAssocID="{EFDB5348-508D-4FAD-BA6B-6988EE28C87A}" presName="connector2" presStyleLbl="sibTrans2D1" presStyleIdx="1" presStyleCnt="3"/>
      <dgm:spPr/>
      <dgm:t>
        <a:bodyPr/>
        <a:lstStyle/>
        <a:p>
          <a:endParaRPr lang="es-ES"/>
        </a:p>
      </dgm:t>
    </dgm:pt>
    <dgm:pt modelId="{A9A80873-FD1A-4277-8329-93C0B04DAB44}" type="pres">
      <dgm:prSet presAssocID="{78D71235-4D0C-4A84-97D9-BCF1D3741694}" presName="connector3" presStyleLbl="sibTrans2D1" presStyleIdx="2" presStyleCnt="3"/>
      <dgm:spPr/>
      <dgm:t>
        <a:bodyPr/>
        <a:lstStyle/>
        <a:p>
          <a:endParaRPr lang="es-ES"/>
        </a:p>
      </dgm:t>
    </dgm:pt>
  </dgm:ptLst>
  <dgm:cxnLst>
    <dgm:cxn modelId="{E896002F-DAE0-4EC0-B472-D157430D1818}" srcId="{9EF5243D-6CE5-458F-9A9A-D7ED914A8E6F}" destId="{23A849B1-A027-4053-B16C-B06A74982FBD}" srcOrd="1" destOrd="0" parTransId="{BE6A8F71-2BB6-45DE-85F4-A4B2827B1812}" sibTransId="{EFDB5348-508D-4FAD-BA6B-6988EE28C87A}"/>
    <dgm:cxn modelId="{8A6C99AA-D23B-4A78-9F72-4323F16E5203}" type="presOf" srcId="{23A849B1-A027-4053-B16C-B06A74982FBD}" destId="{30299F1E-954E-40F7-AA79-F42C0443202B}" srcOrd="1" destOrd="0" presId="urn:microsoft.com/office/officeart/2005/8/layout/gear1"/>
    <dgm:cxn modelId="{3D148013-62C3-4E6C-86ED-B8E93F5AB04E}" srcId="{9EF5243D-6CE5-458F-9A9A-D7ED914A8E6F}" destId="{8B9B91F6-B7DF-4C05-86DA-3694B4DCC93D}" srcOrd="0" destOrd="0" parTransId="{D8F4E2F6-688D-4CC9-9B54-9C791D86AF28}" sibTransId="{D441697D-BF2E-4212-80BC-F8C389928420}"/>
    <dgm:cxn modelId="{1E1CE84B-2423-47C7-8DFD-4085B2D50FB7}" type="presOf" srcId="{78FF3A1A-DFBF-4952-A8B2-4E440C3AEAC4}" destId="{8FEF696A-53E2-4EFF-978F-A07C2A2E975C}" srcOrd="0" destOrd="0" presId="urn:microsoft.com/office/officeart/2005/8/layout/gear1"/>
    <dgm:cxn modelId="{91CE4B54-245F-44C3-87DC-93759592C661}" type="presOf" srcId="{78FF3A1A-DFBF-4952-A8B2-4E440C3AEAC4}" destId="{C54B87BF-C4C6-4581-9258-C648F2F83AF6}" srcOrd="2" destOrd="0" presId="urn:microsoft.com/office/officeart/2005/8/layout/gear1"/>
    <dgm:cxn modelId="{64755C87-801E-4E6B-9134-18055F96BDAB}" type="presOf" srcId="{9EF5243D-6CE5-458F-9A9A-D7ED914A8E6F}" destId="{03C8D744-9DE3-4A46-9E7E-D51032AEEE2A}" srcOrd="0" destOrd="0" presId="urn:microsoft.com/office/officeart/2005/8/layout/gear1"/>
    <dgm:cxn modelId="{B383905A-0FDE-4CDC-9490-F6AB0F0CB1AA}" type="presOf" srcId="{EFDB5348-508D-4FAD-BA6B-6988EE28C87A}" destId="{27757CA0-8A26-4FC8-81FA-72AA29E33A5C}" srcOrd="0" destOrd="0" presId="urn:microsoft.com/office/officeart/2005/8/layout/gear1"/>
    <dgm:cxn modelId="{10631FEA-D5CF-4295-AA28-0BAF72405A17}" srcId="{9EF5243D-6CE5-458F-9A9A-D7ED914A8E6F}" destId="{78FF3A1A-DFBF-4952-A8B2-4E440C3AEAC4}" srcOrd="2" destOrd="0" parTransId="{DABFFB59-9FAF-4F72-A45A-A724AE7547FC}" sibTransId="{78D71235-4D0C-4A84-97D9-BCF1D3741694}"/>
    <dgm:cxn modelId="{378D2313-0776-47ED-98F9-3EF40D8903B7}" type="presOf" srcId="{8B9B91F6-B7DF-4C05-86DA-3694B4DCC93D}" destId="{0C93B96A-2AE7-4AC1-98B6-B18F19C6FEEB}" srcOrd="0" destOrd="0" presId="urn:microsoft.com/office/officeart/2005/8/layout/gear1"/>
    <dgm:cxn modelId="{E8E4C4E7-9484-42AF-8946-1A5B7E2CA66F}" type="presOf" srcId="{78FF3A1A-DFBF-4952-A8B2-4E440C3AEAC4}" destId="{10B051FF-EC9F-49BB-97C8-58D4CEB80DA5}" srcOrd="3" destOrd="0" presId="urn:microsoft.com/office/officeart/2005/8/layout/gear1"/>
    <dgm:cxn modelId="{00784429-4271-4DCC-88C4-CC9BE1F41DB2}" type="presOf" srcId="{23A849B1-A027-4053-B16C-B06A74982FBD}" destId="{D63677C8-DC88-45FD-84E6-8522A178FC0D}" srcOrd="2" destOrd="0" presId="urn:microsoft.com/office/officeart/2005/8/layout/gear1"/>
    <dgm:cxn modelId="{989CEB9A-B7C8-400D-B694-809894FDFD8A}" type="presOf" srcId="{8B9B91F6-B7DF-4C05-86DA-3694B4DCC93D}" destId="{2FFCF97A-5D60-4C05-8BCC-7C9DFCFC9867}" srcOrd="2" destOrd="0" presId="urn:microsoft.com/office/officeart/2005/8/layout/gear1"/>
    <dgm:cxn modelId="{D850B1EF-5ADE-4281-809B-22378F2B12B0}" type="presOf" srcId="{23A849B1-A027-4053-B16C-B06A74982FBD}" destId="{3114EB7B-BC77-4A12-A4B7-A2B7EF9060BE}" srcOrd="0" destOrd="0" presId="urn:microsoft.com/office/officeart/2005/8/layout/gear1"/>
    <dgm:cxn modelId="{05411105-E377-45E4-BCE9-D07D77CF1C4A}" type="presOf" srcId="{78D71235-4D0C-4A84-97D9-BCF1D3741694}" destId="{A9A80873-FD1A-4277-8329-93C0B04DAB44}" srcOrd="0" destOrd="0" presId="urn:microsoft.com/office/officeart/2005/8/layout/gear1"/>
    <dgm:cxn modelId="{A8B0D6D1-08FE-4A2D-AB82-47571AD3F488}" type="presOf" srcId="{D441697D-BF2E-4212-80BC-F8C389928420}" destId="{54B6DF7B-E4AC-44D0-A4E3-6D853A4E83B3}" srcOrd="0" destOrd="0" presId="urn:microsoft.com/office/officeart/2005/8/layout/gear1"/>
    <dgm:cxn modelId="{C85525DB-12FC-4DCD-B322-6B041A834670}" type="presOf" srcId="{8B9B91F6-B7DF-4C05-86DA-3694B4DCC93D}" destId="{D8239F48-CCA3-481F-8B34-22F22611A888}" srcOrd="1" destOrd="0" presId="urn:microsoft.com/office/officeart/2005/8/layout/gear1"/>
    <dgm:cxn modelId="{FE1DE119-F451-48A9-88E6-225150225C4C}" type="presOf" srcId="{78FF3A1A-DFBF-4952-A8B2-4E440C3AEAC4}" destId="{82F547C4-0B37-469A-9BB8-29EBC80F701C}" srcOrd="1" destOrd="0" presId="urn:microsoft.com/office/officeart/2005/8/layout/gear1"/>
    <dgm:cxn modelId="{80584D5D-5296-4D95-B61F-C3DCE286C25A}" type="presParOf" srcId="{03C8D744-9DE3-4A46-9E7E-D51032AEEE2A}" destId="{0C93B96A-2AE7-4AC1-98B6-B18F19C6FEEB}" srcOrd="0" destOrd="0" presId="urn:microsoft.com/office/officeart/2005/8/layout/gear1"/>
    <dgm:cxn modelId="{32AFA67D-19B9-4063-9BFE-C7B7A3CC8181}" type="presParOf" srcId="{03C8D744-9DE3-4A46-9E7E-D51032AEEE2A}" destId="{D8239F48-CCA3-481F-8B34-22F22611A888}" srcOrd="1" destOrd="0" presId="urn:microsoft.com/office/officeart/2005/8/layout/gear1"/>
    <dgm:cxn modelId="{100F3EE6-DC9C-4FBD-8FFD-3DDCA31A3777}" type="presParOf" srcId="{03C8D744-9DE3-4A46-9E7E-D51032AEEE2A}" destId="{2FFCF97A-5D60-4C05-8BCC-7C9DFCFC9867}" srcOrd="2" destOrd="0" presId="urn:microsoft.com/office/officeart/2005/8/layout/gear1"/>
    <dgm:cxn modelId="{548F5D84-9D91-4821-BF27-D427A8C4CD6D}" type="presParOf" srcId="{03C8D744-9DE3-4A46-9E7E-D51032AEEE2A}" destId="{3114EB7B-BC77-4A12-A4B7-A2B7EF9060BE}" srcOrd="3" destOrd="0" presId="urn:microsoft.com/office/officeart/2005/8/layout/gear1"/>
    <dgm:cxn modelId="{DF8208FC-F345-4D89-B37B-37B92AA3012B}" type="presParOf" srcId="{03C8D744-9DE3-4A46-9E7E-D51032AEEE2A}" destId="{30299F1E-954E-40F7-AA79-F42C0443202B}" srcOrd="4" destOrd="0" presId="urn:microsoft.com/office/officeart/2005/8/layout/gear1"/>
    <dgm:cxn modelId="{B831AB17-A430-41C2-8A72-DFC743D4CB54}" type="presParOf" srcId="{03C8D744-9DE3-4A46-9E7E-D51032AEEE2A}" destId="{D63677C8-DC88-45FD-84E6-8522A178FC0D}" srcOrd="5" destOrd="0" presId="urn:microsoft.com/office/officeart/2005/8/layout/gear1"/>
    <dgm:cxn modelId="{7F695166-D26F-4C92-9062-5E910CBFCBD8}" type="presParOf" srcId="{03C8D744-9DE3-4A46-9E7E-D51032AEEE2A}" destId="{8FEF696A-53E2-4EFF-978F-A07C2A2E975C}" srcOrd="6" destOrd="0" presId="urn:microsoft.com/office/officeart/2005/8/layout/gear1"/>
    <dgm:cxn modelId="{C7C15467-1C10-4427-B55A-BF4376ADB4A8}" type="presParOf" srcId="{03C8D744-9DE3-4A46-9E7E-D51032AEEE2A}" destId="{82F547C4-0B37-469A-9BB8-29EBC80F701C}" srcOrd="7" destOrd="0" presId="urn:microsoft.com/office/officeart/2005/8/layout/gear1"/>
    <dgm:cxn modelId="{8A24E7E3-CAE8-4B1E-91E0-7B6E3595024D}" type="presParOf" srcId="{03C8D744-9DE3-4A46-9E7E-D51032AEEE2A}" destId="{C54B87BF-C4C6-4581-9258-C648F2F83AF6}" srcOrd="8" destOrd="0" presId="urn:microsoft.com/office/officeart/2005/8/layout/gear1"/>
    <dgm:cxn modelId="{3367B8EC-DA54-4381-8B68-5DAE7F8C1AA6}" type="presParOf" srcId="{03C8D744-9DE3-4A46-9E7E-D51032AEEE2A}" destId="{10B051FF-EC9F-49BB-97C8-58D4CEB80DA5}" srcOrd="9" destOrd="0" presId="urn:microsoft.com/office/officeart/2005/8/layout/gear1"/>
    <dgm:cxn modelId="{39FA88B4-1FAC-4C55-8FF9-B7200CBC0260}" type="presParOf" srcId="{03C8D744-9DE3-4A46-9E7E-D51032AEEE2A}" destId="{54B6DF7B-E4AC-44D0-A4E3-6D853A4E83B3}" srcOrd="10" destOrd="0" presId="urn:microsoft.com/office/officeart/2005/8/layout/gear1"/>
    <dgm:cxn modelId="{2D1456D5-4C44-4A27-8D63-650490A653FB}" type="presParOf" srcId="{03C8D744-9DE3-4A46-9E7E-D51032AEEE2A}" destId="{27757CA0-8A26-4FC8-81FA-72AA29E33A5C}" srcOrd="11" destOrd="0" presId="urn:microsoft.com/office/officeart/2005/8/layout/gear1"/>
    <dgm:cxn modelId="{1333E9EB-D162-417E-80F9-30260724190F}" type="presParOf" srcId="{03C8D744-9DE3-4A46-9E7E-D51032AEEE2A}" destId="{A9A80873-FD1A-4277-8329-93C0B04DAB4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9991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97262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26286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733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967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158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34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3721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6952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251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57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2886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067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92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3872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1089484" y="1730403"/>
            <a:ext cx="7531497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616370" y="2470926"/>
            <a:ext cx="8681508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2AA4-73C9-476D-8B67-FF0828E706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94289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2AA4-73C9-476D-8B67-FF0828E706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82100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3173" y="-925"/>
            <a:ext cx="12195173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92532" y="1726738"/>
            <a:ext cx="7534656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621536" y="2468304"/>
            <a:ext cx="8680704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2AA4-73C9-476D-8B67-FF0828E706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8959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6688" y="1097280"/>
            <a:ext cx="42672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2AA4-73C9-476D-8B67-FF0828E70669}" type="slidenum">
              <a:rPr lang="es-MX" smtClean="0"/>
              <a:pPr/>
              <a:t>‹Nº›</a:t>
            </a:fld>
            <a:endParaRPr lang="es-MX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032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2200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6688" y="1097280"/>
            <a:ext cx="42672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6688" y="1701848"/>
            <a:ext cx="42672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2AA4-73C9-476D-8B67-FF0828E706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88643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2AA4-73C9-476D-8B67-FF0828E706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57487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2AA4-73C9-476D-8B67-FF0828E706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8668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980799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1720852" y="-1720850"/>
            <a:ext cx="6858000" cy="10299704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1046573" y="1576104"/>
            <a:ext cx="694944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32737" y="2618913"/>
            <a:ext cx="507703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730605" y="2253385"/>
            <a:ext cx="7726347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MX">
              <a:solidFill>
                <a:srgbClr val="666666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442AA4-73C9-476D-8B67-FF0828E70669}" type="slidenum">
              <a:rPr lang="es-MX" smtClean="0">
                <a:solidFill>
                  <a:srgbClr val="666666"/>
                </a:solidFill>
              </a:rPr>
              <a:pPr/>
              <a:t>‹Nº›</a:t>
            </a:fld>
            <a:endParaRPr lang="es-MX">
              <a:solidFill>
                <a:srgbClr val="6666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90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705101" y="0"/>
            <a:ext cx="9486900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1" y="2647950"/>
            <a:ext cx="4762500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1" y="5048250"/>
            <a:ext cx="4762500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94929" y="1717501"/>
            <a:ext cx="73152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524639" y="2180529"/>
            <a:ext cx="8128727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2AA4-73C9-476D-8B67-FF0828E706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26124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2AA4-73C9-476D-8B67-FF0828E706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4470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467836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467836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42AA4-73C9-476D-8B67-FF0828E706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3326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3200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67983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02657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315576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90270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532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rgbClr val="FFFF0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6D49CE-4224-407F-8880-55E9F63B6E17}" type="datetimeFigureOut">
              <a:rPr lang="es-ES" smtClean="0"/>
              <a:t>23/11/2014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007BA-CD25-4450-A7D4-6E2F8CD859B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97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F76B5-D589-4420-8942-A8C7EF889BD5}" type="datetimeFigureOut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23/11/2014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E87BB-D38D-4279-B134-AC3116A0F782}" type="slidenum">
              <a:rPr lang="es-MX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MX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98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3175" y="5050633"/>
            <a:ext cx="4765676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3173" y="5051293"/>
            <a:ext cx="12195173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365760"/>
            <a:ext cx="1002792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100629"/>
            <a:ext cx="1002792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68224" y="5870448"/>
            <a:ext cx="2901696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A840A2F0-C261-4F68-999B-0D8AD3465686}" type="datetimeFigureOut">
              <a:rPr lang="es-MX" smtClean="0"/>
              <a:pPr/>
              <a:t>23/11/2014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90019" y="6285122"/>
            <a:ext cx="62992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1384" y="6170822"/>
            <a:ext cx="67056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8A442AA4-73C9-476D-8B67-FF0828E70669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19995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40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9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1" y="696685"/>
            <a:ext cx="11560628" cy="3769322"/>
          </a:xfrm>
        </p:spPr>
        <p:txBody>
          <a:bodyPr>
            <a:normAutofit/>
          </a:bodyPr>
          <a:lstStyle/>
          <a:p>
            <a:pPr algn="ctr"/>
            <a:r>
              <a:rPr lang="es-MX" sz="6000" b="1" dirty="0" smtClean="0">
                <a:ln w="9525">
                  <a:solidFill>
                    <a:srgbClr val="FFFF00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La alimentación en México: un estudio a partir de la Encuesta Nacional de Ingresos y Gastos de los Hogares (ENIGH)</a:t>
            </a:r>
            <a:endParaRPr lang="es-MX" sz="6000" b="1" dirty="0">
              <a:ln w="9525">
                <a:solidFill>
                  <a:srgbClr val="FFFF00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54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828800" y="199085"/>
            <a:ext cx="82553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n>
                  <a:solidFill>
                    <a:schemeClr val="tx1"/>
                  </a:solidFill>
                </a:ln>
              </a:rPr>
              <a:t>FRECUENCIA MODAL  DEL GASTO ALIMENTARIO  </a:t>
            </a:r>
            <a:endParaRPr lang="es-ES" sz="32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3576520" y="679174"/>
            <a:ext cx="8615480" cy="6186309"/>
          </a:xfrm>
          <a:prstGeom prst="rect">
            <a:avLst/>
          </a:prstGeom>
          <a:noFill/>
        </p:spPr>
        <p:txBody>
          <a:bodyPr wrap="square" numCol="5" rtlCol="0">
            <a:spAutoFit/>
          </a:bodyPr>
          <a:lstStyle/>
          <a:p>
            <a:pPr algn="ctr"/>
            <a:r>
              <a:rPr lang="es-ES" dirty="0" smtClean="0">
                <a:ln>
                  <a:solidFill>
                    <a:schemeClr val="tx1"/>
                  </a:solidFill>
                </a:ln>
              </a:rPr>
              <a:t>LOS 20 PRODUCTOS DE MAYOR FRECUANCIA EN MÉXICO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TORTILLA DE MAIZ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JITOMATE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HUEVOS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REFRESCOS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LECHE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FRIJOL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CEBOLLA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PAPA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PAN DE DULCE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POLLO EN PIEZAS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PASTA PARA SOPA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AZUCAR BLANCA 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ARROZ EN GRANO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ACEITE VEGETAL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CARNE DE RES: BISTECK Y MILANESA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CHILE SERRANO Y JALAPEÑO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PAN BLANCO: TELERA Y BAGUETTE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PLATANO TABASCO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CARNES PROCESADAS: JAMON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es-ES" dirty="0" smtClean="0">
                <a:ln>
                  <a:solidFill>
                    <a:schemeClr val="tx1"/>
                  </a:solidFill>
                </a:ln>
              </a:rPr>
              <a:t>CARNE DE RES: PULPA (TROZO Y MOLIDA)</a:t>
            </a:r>
          </a:p>
          <a:p>
            <a:pPr algn="ctr"/>
            <a:endParaRPr lang="es-ES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4" name="Picture 4" descr="http://k33.kn3.net/taringa/8/4/3/C/6/6/masterenz/E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4" y="2369713"/>
            <a:ext cx="3053916" cy="254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sobreviveconpoco.com/wp-content/uploads/2013/11/Cooperativas-de-consumo-ecologi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511" y="4223319"/>
            <a:ext cx="2703403" cy="219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11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668578"/>
          </a:xfrm>
        </p:spPr>
        <p:txBody>
          <a:bodyPr/>
          <a:lstStyle/>
          <a:p>
            <a:r>
              <a:rPr lang="es-MX" b="1" dirty="0" smtClean="0">
                <a:ln w="10160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roadway" panose="04040905080B02020502" pitchFamily="82" charset="0"/>
              </a:rPr>
              <a:t>Gastos de los hogares según los grupos de alimentos.</a:t>
            </a:r>
            <a:endParaRPr lang="es-MX" b="1" dirty="0">
              <a:ln w="10160">
                <a:solidFill>
                  <a:srgbClr val="FF0000"/>
                </a:solidFill>
                <a:prstDash val="solid"/>
              </a:ln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Broadway" panose="04040905080B020205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2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92D050"/>
                </a:solidFill>
                <a:latin typeface="Broadway" panose="04040905080B02020502" pitchFamily="82" charset="0"/>
              </a:rPr>
              <a:t>PRESIOS MENSUALES</a:t>
            </a:r>
            <a:endParaRPr lang="es-MX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92D050"/>
              </a:solidFill>
              <a:latin typeface="Broadway" panose="04040905080B02020502" pitchFamily="82" charset="0"/>
            </a:endParaRP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058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604910"/>
          <a:ext cx="10515600" cy="5712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12896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53000" b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66336" y="0"/>
            <a:ext cx="10515600" cy="844697"/>
          </a:xfrm>
        </p:spPr>
        <p:txBody>
          <a:bodyPr/>
          <a:lstStyle/>
          <a:p>
            <a:pPr algn="ctr"/>
            <a:r>
              <a:rPr lang="es-MX" b="1" dirty="0" smtClean="0">
                <a:ln w="6600">
                  <a:solidFill>
                    <a:srgbClr val="002060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roadway" panose="04040905080B02020502" pitchFamily="82" charset="0"/>
              </a:rPr>
              <a:t>APORTES CALORIFICOS </a:t>
            </a:r>
            <a:endParaRPr lang="es-MX" b="1" dirty="0">
              <a:ln w="6600">
                <a:solidFill>
                  <a:srgbClr val="002060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roadway" panose="04040905080B02020502" pitchFamily="82" charset="0"/>
            </a:endParaRP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/>
          </p:nvPr>
        </p:nvGraphicFramePr>
        <p:xfrm>
          <a:off x="838200" y="618979"/>
          <a:ext cx="10669172" cy="60913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0625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4000"/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/>
          <p:cNvSpPr>
            <a:spLocks noGrp="1"/>
          </p:cNvSpPr>
          <p:nvPr>
            <p:ph sz="half" idx="1"/>
          </p:nvPr>
        </p:nvSpPr>
        <p:spPr>
          <a:xfrm>
            <a:off x="458372" y="450165"/>
            <a:ext cx="5181600" cy="5726797"/>
          </a:xfrm>
        </p:spPr>
        <p:txBody>
          <a:bodyPr/>
          <a:lstStyle/>
          <a:p>
            <a:r>
              <a:rPr lang="es-MX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PROTEÍNAS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6" name="Marcador de contenido 5"/>
          <p:cNvSpPr>
            <a:spLocks noGrp="1"/>
          </p:cNvSpPr>
          <p:nvPr>
            <p:ph sz="half" idx="2"/>
          </p:nvPr>
        </p:nvSpPr>
        <p:spPr>
          <a:xfrm>
            <a:off x="6172200" y="450166"/>
            <a:ext cx="5181600" cy="5726797"/>
          </a:xfrm>
        </p:spPr>
        <p:txBody>
          <a:bodyPr>
            <a:normAutofit/>
          </a:bodyPr>
          <a:lstStyle/>
          <a:p>
            <a:r>
              <a:rPr lang="es-MX" sz="3600" b="1" dirty="0" smtClean="0">
                <a:ln w="22225">
                  <a:solidFill>
                    <a:schemeClr val="tx1">
                      <a:lumMod val="75000"/>
                      <a:lumOff val="25000"/>
                    </a:schemeClr>
                  </a:solidFill>
                  <a:prstDash val="solid"/>
                </a:ln>
                <a:solidFill>
                  <a:schemeClr val="accent1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GRASAS</a:t>
            </a:r>
            <a:endParaRPr lang="es-MX" sz="3600" b="1" dirty="0">
              <a:ln w="22225">
                <a:solidFill>
                  <a:schemeClr val="tx1">
                    <a:lumMod val="75000"/>
                    <a:lumOff val="25000"/>
                  </a:schemeClr>
                </a:solidFill>
                <a:prstDash val="solid"/>
              </a:ln>
              <a:solidFill>
                <a:schemeClr val="accent1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graphicFrame>
        <p:nvGraphicFramePr>
          <p:cNvPr id="7" name="Diagrama 6"/>
          <p:cNvGraphicFramePr/>
          <p:nvPr>
            <p:extLst/>
          </p:nvPr>
        </p:nvGraphicFramePr>
        <p:xfrm>
          <a:off x="590452" y="1155764"/>
          <a:ext cx="491744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/>
          <p:cNvGraphicFramePr/>
          <p:nvPr>
            <p:extLst/>
          </p:nvPr>
        </p:nvGraphicFramePr>
        <p:xfrm>
          <a:off x="5450450" y="1057291"/>
          <a:ext cx="6056923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86304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  <p:bldGraphic spid="7" grpId="0">
        <p:bldAsOne/>
      </p:bldGraphic>
      <p:bldGraphic spid="8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4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576775"/>
            <a:ext cx="3972951" cy="5600188"/>
          </a:xfrm>
        </p:spPr>
        <p:txBody>
          <a:bodyPr>
            <a:normAutofit/>
          </a:bodyPr>
          <a:lstStyle/>
          <a:p>
            <a:r>
              <a:rPr lang="es-MX" sz="4400" b="1" dirty="0" smtClean="0">
                <a:latin typeface="Juice ITC" panose="04040403040A02020202" pitchFamily="82" charset="0"/>
              </a:rPr>
              <a:t>Así la información de la ENIGH y la ENN coinciden en que la mayoría de las familias mexicanas tiene una dieta basada en los siguientes alimentos:</a:t>
            </a:r>
            <a:endParaRPr lang="es-MX" sz="4400" b="1" dirty="0">
              <a:latin typeface="Juice ITC" panose="04040403040A02020202" pitchFamily="82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5036235" y="211016"/>
          <a:ext cx="6317566" cy="59659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77234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b="1" dirty="0" smtClean="0">
                <a:ln w="22225">
                  <a:solidFill>
                    <a:srgbClr val="00B05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Broadway" panose="04040905080B02020502" pitchFamily="82" charset="0"/>
              </a:rPr>
              <a:t>Según los datos:</a:t>
            </a:r>
            <a:endParaRPr lang="es-MX" b="1" dirty="0">
              <a:ln w="22225">
                <a:solidFill>
                  <a:srgbClr val="00B05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Broadway" panose="04040905080B02020502" pitchFamily="82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s-MX" sz="3600" b="1" dirty="0" smtClean="0">
                <a:latin typeface="Juice ITC" panose="04040403040A02020202" pitchFamily="82" charset="0"/>
              </a:rPr>
              <a:t>Se infiere que el ingreso del hogar influye de manera directa en la obtención de una alimentación variada.</a:t>
            </a:r>
          </a:p>
          <a:p>
            <a:r>
              <a:rPr lang="es-MX" sz="3600" b="1" dirty="0" smtClean="0">
                <a:latin typeface="Juice ITC" panose="04040403040A02020202" pitchFamily="82" charset="0"/>
              </a:rPr>
              <a:t>Los productos en los que mas gastamos los mexicanos, no satisfacen las necesidades energéticas de una persona.</a:t>
            </a:r>
            <a:endParaRPr lang="es-MX" sz="3600" b="1" dirty="0">
              <a:latin typeface="Juice ITC" panose="04040403040A02020202" pitchFamily="82" charset="0"/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s-MX" sz="3200" b="1" dirty="0" smtClean="0">
                <a:latin typeface="Juice ITC" panose="04040403040A02020202" pitchFamily="82" charset="0"/>
              </a:rPr>
              <a:t>La pobreza es la causa más directa que disminuye las posibilidades de obtener alimentos, y es el riesgo de subnutrición a largo plazo</a:t>
            </a:r>
            <a:endParaRPr lang="es-MX" sz="3200" b="1" dirty="0"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91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775520" y="476672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rgbClr val="9C007F">
                    <a:lumMod val="75000"/>
                  </a:srgbClr>
                </a:solidFill>
                <a:latin typeface="Papyrus" panose="03070502060502030205" pitchFamily="66" charset="0"/>
              </a:rPr>
              <a:t>La nutrición excesiva en relación con los niveles reducidos de actividad es una causa principal de la obesidad, hipertensión, cardiopatías coronarias, diabetes y algunos tipos de cáncer, muerte prematura y discapacidad en ancianos.</a:t>
            </a:r>
          </a:p>
          <a:p>
            <a:pPr algn="ctr"/>
            <a:r>
              <a:rPr lang="es-MX" b="1" dirty="0">
                <a:solidFill>
                  <a:srgbClr val="9C007F">
                    <a:lumMod val="75000"/>
                  </a:srgbClr>
                </a:solidFill>
                <a:latin typeface="Papyrus" panose="03070502060502030205" pitchFamily="66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rgbClr val="9C007F">
                    <a:lumMod val="75000"/>
                  </a:srgbClr>
                </a:solidFill>
                <a:latin typeface="Papyrus" panose="03070502060502030205" pitchFamily="66" charset="0"/>
              </a:rPr>
              <a:t> En las zonas urbanas la obesidad es mucho mayor que en las zonas rurales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endParaRPr lang="es-MX" b="1" dirty="0">
              <a:solidFill>
                <a:srgbClr val="9C007F">
                  <a:lumMod val="75000"/>
                </a:srgbClr>
              </a:solidFill>
              <a:latin typeface="Papyrus" panose="03070502060502030205" pitchFamily="66" charset="0"/>
            </a:endParaRPr>
          </a:p>
          <a:p>
            <a:pPr algn="ctr"/>
            <a:endParaRPr lang="es-MX" b="1" dirty="0">
              <a:solidFill>
                <a:srgbClr val="9C007F">
                  <a:lumMod val="75000"/>
                </a:srgbClr>
              </a:solidFill>
              <a:latin typeface="Papyrus" panose="03070502060502030205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rgbClr val="9C007F">
                    <a:lumMod val="75000"/>
                  </a:srgbClr>
                </a:solidFill>
                <a:latin typeface="Papyrus" panose="03070502060502030205" pitchFamily="66" charset="0"/>
              </a:rPr>
              <a:t>Los niños menores de 5 años obesos corren un riesgo más de dos veces superior de ser obesos cuando sean adultos </a:t>
            </a:r>
          </a:p>
          <a:p>
            <a:pPr algn="ctr"/>
            <a:endParaRPr lang="es-MX" b="1" dirty="0">
              <a:solidFill>
                <a:srgbClr val="9C007F">
                  <a:lumMod val="75000"/>
                </a:srgbClr>
              </a:solidFill>
              <a:latin typeface="Papyrus" panose="03070502060502030205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rgbClr val="9C007F">
                    <a:lumMod val="75000"/>
                  </a:srgbClr>
                </a:solidFill>
                <a:latin typeface="Papyrus" panose="03070502060502030205" pitchFamily="66" charset="0"/>
              </a:rPr>
              <a:t>Países con ingresos bajos= Inseguridad alimentaria</a:t>
            </a:r>
          </a:p>
          <a:p>
            <a:pPr algn="ctr"/>
            <a:endParaRPr lang="es-MX" b="1" dirty="0">
              <a:solidFill>
                <a:srgbClr val="9C007F">
                  <a:lumMod val="75000"/>
                </a:srgbClr>
              </a:solidFill>
              <a:latin typeface="Papyrus" panose="03070502060502030205" pitchFamily="66" charset="0"/>
            </a:endParaRPr>
          </a:p>
          <a:p>
            <a:pPr algn="ctr"/>
            <a:r>
              <a:rPr lang="es-MX" b="1" dirty="0">
                <a:solidFill>
                  <a:srgbClr val="9C007F">
                    <a:lumMod val="75000"/>
                  </a:srgbClr>
                </a:solidFill>
                <a:latin typeface="Papyrus" panose="03070502060502030205" pitchFamily="66" charset="0"/>
              </a:rPr>
              <a:t> 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es-MX" b="1" dirty="0">
                <a:solidFill>
                  <a:srgbClr val="9C007F">
                    <a:lumMod val="75000"/>
                  </a:srgbClr>
                </a:solidFill>
                <a:latin typeface="Papyrus" panose="03070502060502030205" pitchFamily="66" charset="0"/>
              </a:rPr>
              <a:t>Países con hogares ricos= Propensos a obesidad </a:t>
            </a:r>
          </a:p>
        </p:txBody>
      </p:sp>
    </p:spTree>
    <p:extLst>
      <p:ext uri="{BB962C8B-B14F-4D97-AF65-F5344CB8AC3E}">
        <p14:creationId xmlns:p14="http://schemas.microsoft.com/office/powerpoint/2010/main" val="742829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875386"/>
            <a:ext cx="3680596" cy="240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064" y="875386"/>
            <a:ext cx="3024336" cy="2497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699385"/>
            <a:ext cx="3240360" cy="1880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7548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Encuesta Nacional de nutrición (1999)</a:t>
            </a:r>
            <a:endParaRPr lang="es-MX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</p:spPr>
        <p:txBody>
          <a:bodyPr/>
          <a:lstStyle/>
          <a:p>
            <a:r>
              <a:rPr lang="es-MX" dirty="0" smtClean="0"/>
              <a:t>LA FALTA DE INGRESOS IMPIDEN OBTENER UNA DIETA Adecuada.</a:t>
            </a:r>
          </a:p>
          <a:p>
            <a:r>
              <a:rPr lang="es-MX" dirty="0" smtClean="0"/>
              <a:t>Los hogares más pobres consumen en mayoría maíz, mientras que las personas con alto ingreso tiene una dieta más amplia y variada.</a:t>
            </a:r>
          </a:p>
          <a:p>
            <a:r>
              <a:rPr lang="es-MX" dirty="0" smtClean="0"/>
              <a:t>En los niños de 5 a 11 años existen problemas de mala nutrición tanto por deficiencia como por exceso.</a:t>
            </a:r>
          </a:p>
          <a:p>
            <a:endParaRPr lang="es-MX" dirty="0" smtClean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04485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692696"/>
            <a:ext cx="38100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17" y="2132857"/>
            <a:ext cx="3600400" cy="234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385" y="4333629"/>
            <a:ext cx="3456384" cy="232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016" y="4599167"/>
            <a:ext cx="3816424" cy="205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19861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736" y="548680"/>
            <a:ext cx="4615758" cy="2301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504" y="2132857"/>
            <a:ext cx="3888432" cy="2187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632" y="4221089"/>
            <a:ext cx="3476798" cy="2366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128" y="2493363"/>
            <a:ext cx="3257550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16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2279576" y="476673"/>
            <a:ext cx="77768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rgbClr val="FF388C">
                    <a:lumMod val="75000"/>
                  </a:srgbClr>
                </a:solidFill>
                <a:latin typeface="Papyrus" panose="03070502060502030205" pitchFamily="66" charset="0"/>
              </a:rPr>
              <a:t>CONCLUSIONES:</a:t>
            </a:r>
          </a:p>
          <a:p>
            <a:endParaRPr lang="es-MX" b="1" dirty="0">
              <a:solidFill>
                <a:srgbClr val="FF388C">
                  <a:lumMod val="75000"/>
                </a:srgbClr>
              </a:solidFill>
              <a:latin typeface="Papyrus" panose="03070502060502030205" pitchFamily="66" charset="0"/>
            </a:endParaRPr>
          </a:p>
          <a:p>
            <a:endParaRPr lang="es-MX" b="1" dirty="0">
              <a:solidFill>
                <a:srgbClr val="FF388C">
                  <a:lumMod val="75000"/>
                </a:srgbClr>
              </a:solidFill>
              <a:latin typeface="Papyrus" panose="03070502060502030205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b="1" dirty="0">
                <a:solidFill>
                  <a:srgbClr val="FF388C">
                    <a:lumMod val="75000"/>
                  </a:srgbClr>
                </a:solidFill>
                <a:latin typeface="Papyrus" panose="03070502060502030205" pitchFamily="66" charset="0"/>
              </a:rPr>
              <a:t>S. XXI las políticas públicas de países latinos enfrentan prioridad en Educación y Salud: pilares de formación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s-MX" b="1" dirty="0">
              <a:solidFill>
                <a:srgbClr val="FF388C">
                  <a:lumMod val="75000"/>
                </a:srgbClr>
              </a:solidFill>
              <a:latin typeface="Papyrus" panose="03070502060502030205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s-MX" b="1" dirty="0">
              <a:solidFill>
                <a:srgbClr val="FF388C">
                  <a:lumMod val="75000"/>
                </a:srgbClr>
              </a:solidFill>
              <a:latin typeface="Papyrus" panose="03070502060502030205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b="1" dirty="0">
                <a:solidFill>
                  <a:srgbClr val="FF388C">
                    <a:lumMod val="75000"/>
                  </a:srgbClr>
                </a:solidFill>
                <a:latin typeface="Papyrus" panose="03070502060502030205" pitchFamily="66" charset="0"/>
              </a:rPr>
              <a:t>La salud esta estrechamente relacionada con la alimentación </a:t>
            </a: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s-MX" b="1" dirty="0">
              <a:solidFill>
                <a:srgbClr val="FF388C">
                  <a:lumMod val="75000"/>
                </a:srgbClr>
              </a:solidFill>
              <a:latin typeface="Papyrus" panose="03070502060502030205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endParaRPr lang="es-MX" b="1" dirty="0">
              <a:solidFill>
                <a:srgbClr val="FF388C">
                  <a:lumMod val="75000"/>
                </a:srgbClr>
              </a:solidFill>
              <a:latin typeface="Papyrus" panose="03070502060502030205" pitchFamily="66" charset="0"/>
            </a:endParaRPr>
          </a:p>
          <a:p>
            <a:pPr marL="285750" indent="-285750" algn="ctr">
              <a:buFont typeface="Wingdings" panose="05000000000000000000" pitchFamily="2" charset="2"/>
              <a:buChar char="q"/>
            </a:pPr>
            <a:r>
              <a:rPr lang="es-MX" b="1" dirty="0">
                <a:solidFill>
                  <a:srgbClr val="FF388C">
                    <a:lumMod val="75000"/>
                  </a:srgbClr>
                </a:solidFill>
                <a:latin typeface="Papyrus" panose="03070502060502030205" pitchFamily="66" charset="0"/>
              </a:rPr>
              <a:t>Garantizar la seguridad nutricional: Comprender que hay que tener una dieta suficiente y equilibrada </a:t>
            </a:r>
          </a:p>
          <a:p>
            <a:endParaRPr lang="es-MX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79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/>
          </p:nvPr>
        </p:nvGraphicFramePr>
        <p:xfrm>
          <a:off x="3048000" y="1397000"/>
          <a:ext cx="6648400" cy="4552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2 Lágrima"/>
          <p:cNvSpPr/>
          <p:nvPr/>
        </p:nvSpPr>
        <p:spPr>
          <a:xfrm>
            <a:off x="2021834" y="836712"/>
            <a:ext cx="2489990" cy="2448272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</a:rPr>
              <a:t>Poder Adquisitivo de Alimentos… </a:t>
            </a:r>
          </a:p>
        </p:txBody>
      </p:sp>
      <p:sp>
        <p:nvSpPr>
          <p:cNvPr id="4" name="3 Elipse"/>
          <p:cNvSpPr/>
          <p:nvPr/>
        </p:nvSpPr>
        <p:spPr>
          <a:xfrm>
            <a:off x="4583832" y="5085184"/>
            <a:ext cx="2016224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</a:rPr>
              <a:t>Empleo, estructura económica </a:t>
            </a:r>
          </a:p>
        </p:txBody>
      </p:sp>
      <p:sp>
        <p:nvSpPr>
          <p:cNvPr id="5" name="4 Elipse"/>
          <p:cNvSpPr/>
          <p:nvPr/>
        </p:nvSpPr>
        <p:spPr>
          <a:xfrm>
            <a:off x="3071664" y="3933056"/>
            <a:ext cx="1800200" cy="11521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</a:rPr>
              <a:t>Necesidad</a:t>
            </a:r>
          </a:p>
        </p:txBody>
      </p:sp>
      <p:sp>
        <p:nvSpPr>
          <p:cNvPr id="6" name="5 Elipse"/>
          <p:cNvSpPr/>
          <p:nvPr/>
        </p:nvSpPr>
        <p:spPr>
          <a:xfrm>
            <a:off x="7392144" y="1370213"/>
            <a:ext cx="1800200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</a:rPr>
              <a:t>Subsidios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320" y="2383227"/>
            <a:ext cx="1548270" cy="1728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280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Estrella de 5 puntas"/>
          <p:cNvSpPr/>
          <p:nvPr/>
        </p:nvSpPr>
        <p:spPr>
          <a:xfrm>
            <a:off x="4367808" y="1700809"/>
            <a:ext cx="4032448" cy="3286303"/>
          </a:xfrm>
          <a:prstGeom prst="star5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2000" b="1" dirty="0">
                <a:solidFill>
                  <a:prstClr val="white"/>
                </a:solidFill>
                <a:latin typeface="Papyrus" panose="03070502060502030205" pitchFamily="66" charset="0"/>
              </a:rPr>
              <a:t>Educación</a:t>
            </a:r>
          </a:p>
        </p:txBody>
      </p:sp>
      <p:sp>
        <p:nvSpPr>
          <p:cNvPr id="3" name="2 Lágrima"/>
          <p:cNvSpPr/>
          <p:nvPr/>
        </p:nvSpPr>
        <p:spPr>
          <a:xfrm>
            <a:off x="6816080" y="1135900"/>
            <a:ext cx="1800200" cy="160682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</a:rPr>
              <a:t>Mejor inversión </a:t>
            </a:r>
          </a:p>
        </p:txBody>
      </p:sp>
      <p:sp>
        <p:nvSpPr>
          <p:cNvPr id="4" name="3 Conector"/>
          <p:cNvSpPr/>
          <p:nvPr/>
        </p:nvSpPr>
        <p:spPr>
          <a:xfrm>
            <a:off x="8366585" y="-17986"/>
            <a:ext cx="2417170" cy="1512168"/>
          </a:xfrm>
          <a:prstGeom prst="flowChartConnector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black"/>
                </a:solidFill>
              </a:rPr>
              <a:t>Especialmente en poblaciones desfavorecidas </a:t>
            </a:r>
          </a:p>
        </p:txBody>
      </p:sp>
      <p:sp>
        <p:nvSpPr>
          <p:cNvPr id="5" name="4 Lágrima"/>
          <p:cNvSpPr/>
          <p:nvPr/>
        </p:nvSpPr>
        <p:spPr>
          <a:xfrm>
            <a:off x="5260302" y="5157193"/>
            <a:ext cx="1771803" cy="1381185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</a:rPr>
              <a:t>Mujeres educadas</a:t>
            </a:r>
          </a:p>
        </p:txBody>
      </p:sp>
      <p:sp>
        <p:nvSpPr>
          <p:cNvPr id="6" name="5 Lágrima"/>
          <p:cNvSpPr/>
          <p:nvPr/>
        </p:nvSpPr>
        <p:spPr>
          <a:xfrm>
            <a:off x="3359696" y="1158550"/>
            <a:ext cx="1800200" cy="1584176"/>
          </a:xfrm>
          <a:prstGeom prst="teardro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prstClr val="white"/>
                </a:solidFill>
              </a:rPr>
              <a:t>Educación distribuida igualmente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117" y="3129051"/>
            <a:ext cx="2181225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http://archivo.e-consulta.com/blogs/educacion/wp-content/uploads/130717-aulav-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3" y="3906991"/>
            <a:ext cx="252028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43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7304313" cy="4833257"/>
          </a:xfrm>
        </p:spPr>
        <p:txBody>
          <a:bodyPr>
            <a:normAutofit fontScale="90000"/>
          </a:bodyPr>
          <a:lstStyle/>
          <a:p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/>
              <a:t/>
            </a:r>
            <a:br>
              <a:rPr lang="es-MX" sz="3100" dirty="0"/>
            </a:br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/>
              <a:t/>
            </a:r>
            <a:br>
              <a:rPr lang="es-MX" sz="3100" dirty="0"/>
            </a:br>
            <a:r>
              <a:rPr lang="es-MX" sz="3100" dirty="0" smtClean="0"/>
              <a:t/>
            </a:r>
            <a:br>
              <a:rPr lang="es-MX" sz="3100" dirty="0" smtClean="0"/>
            </a:br>
            <a:r>
              <a:rPr lang="es-MX" sz="3100" dirty="0"/>
              <a:t/>
            </a:r>
            <a:br>
              <a:rPr lang="es-MX" sz="3100" dirty="0"/>
            </a:br>
            <a:r>
              <a:rPr lang="es-MX" sz="3100" dirty="0" smtClean="0"/>
              <a:t>Según la ENN:</a:t>
            </a:r>
            <a:br>
              <a:rPr lang="es-MX" sz="3100" dirty="0" smtClean="0"/>
            </a:br>
            <a:r>
              <a:rPr lang="es-MX" sz="3100" dirty="0" smtClean="0"/>
              <a:t>Hay patrones de consumo asociados al desarrollo económico, urbanización y localidad.</a:t>
            </a:r>
            <a:br>
              <a:rPr lang="es-MX" sz="3100" dirty="0" smtClean="0"/>
            </a:br>
            <a:r>
              <a:rPr lang="es-MX" sz="3100" dirty="0"/>
              <a:t/>
            </a:r>
            <a:br>
              <a:rPr lang="es-MX" sz="3100" dirty="0"/>
            </a:br>
            <a:r>
              <a:rPr lang="es-MX" sz="3100" dirty="0" smtClean="0"/>
              <a:t>Las limitaciones de dicha metodología: </a:t>
            </a:r>
            <a:br>
              <a:rPr lang="es-MX" sz="3100" dirty="0" smtClean="0"/>
            </a:br>
            <a:r>
              <a:rPr lang="es-MX" sz="3100" dirty="0" smtClean="0"/>
              <a:t>1) Sólo proporcionara valores aparentes y no incorpora características antropomórficas.</a:t>
            </a:r>
            <a:br>
              <a:rPr lang="es-MX" sz="3100" dirty="0" smtClean="0"/>
            </a:br>
            <a:r>
              <a:rPr lang="es-MX" sz="3100" dirty="0" smtClean="0"/>
              <a:t>2)No se anexa la calidad, cultivo o producción del alimento. 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/>
              <a:t/>
            </a:r>
            <a:br>
              <a:rPr lang="es-MX" dirty="0"/>
            </a:br>
            <a:r>
              <a:rPr lang="es-MX" dirty="0" smtClean="0"/>
              <a:t> </a:t>
            </a:r>
            <a:endParaRPr lang="es-MX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732" y="903514"/>
            <a:ext cx="3098800" cy="4346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26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sz="quarter" idx="4294967295"/>
          </p:nvPr>
        </p:nvSpPr>
        <p:spPr>
          <a:xfrm>
            <a:off x="685800" y="398586"/>
            <a:ext cx="10394707" cy="49760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s-MX" sz="3200" dirty="0" smtClean="0"/>
              <a:t>ALIMENTACIÓN: PROCESO INVOLUNTARIO, CONSCIENTE Y EDUCABLE, SIN EMBARGO UNA VEZ INGERIDO EL ALIMENTO, SE VUELVE INVOLUNTARIO E INCONSCIENTE POR LO TANTO NO EDUCABLE.</a:t>
            </a:r>
          </a:p>
          <a:p>
            <a:r>
              <a:rPr lang="es-MX" sz="3200" dirty="0" smtClean="0"/>
              <a:t>NUTRICIÓN: conjunto de procesos que comprenden la digestión de los alimentos, la absorción de sus componentes, su utilización y eliminación.</a:t>
            </a:r>
          </a:p>
          <a:p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235809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25010" y="393895"/>
            <a:ext cx="7777120" cy="1505244"/>
          </a:xfrm>
          <a:prstGeom prst="rect">
            <a:avLst/>
          </a:prstGeom>
          <a:noFill/>
        </p:spPr>
        <p:txBody>
          <a:bodyPr wrap="non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es-ES" sz="36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CONSIDERACIONES RESPECTO A </a:t>
            </a:r>
          </a:p>
          <a:p>
            <a:pPr algn="ctr"/>
            <a:r>
              <a:rPr lang="es-ES" sz="3600" b="1" dirty="0" smtClean="0">
                <a:ln w="13462">
                  <a:solidFill>
                    <a:srgbClr val="FFFF00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LA INFORMACIÓN DE LA ENIGH</a:t>
            </a:r>
            <a:endParaRPr lang="es-ES" sz="3600" b="1" dirty="0">
              <a:ln w="13462">
                <a:solidFill>
                  <a:srgbClr val="FFFF00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8" name="Picture 4" descr="http://k33.kn3.net/taringa/8/4/3/C/6/6/masterenz/E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673" y="3322873"/>
            <a:ext cx="385762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obreviveconpoco.com/wp-content/uploads/2013/11/Cooperativas-de-consumo-ecologic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6542" y="4326350"/>
            <a:ext cx="2703403" cy="219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627078" y="2602523"/>
            <a:ext cx="944277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EL REGISTRO DE CONSUMO DE ALIMENTOS SE PUEDE </a:t>
            </a:r>
          </a:p>
          <a:p>
            <a:pPr algn="ctr"/>
            <a:r>
              <a:rPr lang="es-E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ANALIZAR BAJO EL ESTRATO SOCIOECONOMICO</a:t>
            </a:r>
          </a:p>
          <a:p>
            <a:pPr algn="ctr"/>
            <a:r>
              <a:rPr lang="es-E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LA ZONA DE RESIDENCIA, EDUCACIÓN, OCUPACÓN DEL </a:t>
            </a:r>
          </a:p>
          <a:p>
            <a:pPr algn="ctr"/>
            <a:r>
              <a:rPr lang="es-E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JEFE DE FAMILIA, MIEMBROS EN EL HOGAR </a:t>
            </a:r>
          </a:p>
          <a:p>
            <a:pPr algn="ctr"/>
            <a:r>
              <a:rPr lang="es-E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Y COMPOSICIÓN POR EDAD Y SEXO</a:t>
            </a:r>
            <a:endParaRPr lang="es-ES" sz="32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76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405575" y="478302"/>
            <a:ext cx="7652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LA ENIGH SE CONCENTRA MAS EN ESTUDIAR Y ANALIZAR LOS INGRESOS Y GASTOS EN LOS ALIMENTOS MAS QUE AL PROPIO CONSUMO </a:t>
            </a:r>
          </a:p>
          <a:p>
            <a:pPr algn="ctr"/>
            <a:endParaRPr lang="es-E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PARA ESTADOS UNIDOS DE AMÉRICA</a:t>
            </a:r>
          </a:p>
          <a:p>
            <a:pPr algn="ctr"/>
            <a:endParaRPr lang="es-E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  <a:p>
            <a:pPr algn="ctr"/>
            <a:r>
              <a:rPr lang="es-ES" sz="32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EL CONSUMO DE CEREAL, LEGUMBRES, TUBÉRCULOS Y ACITES TIENDEN A ESTAR SOBREESTIMADOS </a:t>
            </a:r>
            <a:endParaRPr lang="es-ES" sz="32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3" name="Picture 6" descr="http://www.gifmania.com/Gif-Animados-Objetos/Imagenes-Material-de-Oficina/Graficos/Grafico-Barras-817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3115" y="3950134"/>
            <a:ext cx="3429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://www.gifmania.com/Gif-Animados-Objetos/Imagenes-Material-de-Oficina/Graficos/Grafico-Barras-8176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325845" y="3950133"/>
            <a:ext cx="3429000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1466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602522" y="689315"/>
            <a:ext cx="724486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LA ENIGH NO PROPORCIONA REGISTROS INDIVIDUALES SOBRE CONSUMOS, NI CARACTERISTICAS DE LOS INFORMANTES EN CUANTO A TALLA Y PESO CORPORAL Y ESTO LIMITA LA POSIBILIDAD DE CLASIFICAR EL TIPO DE ACTIVIDAD QUE REALIZAN LAS PERSONAS (LIGERA, MODERADA O PESADA)</a:t>
            </a:r>
            <a:endParaRPr lang="es-E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2050" name="Picture 2" descr="http://www.gifss.com/alimentos/picnic/gif-picnic-famili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758" y="3673141"/>
            <a:ext cx="33337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950.photobucket.com/albums/ad343/elrinconcito/gifs/Dibujos-Animados/Garfield/GIF041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3373" y="5073316"/>
            <a:ext cx="1209675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28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86378" y="334851"/>
            <a:ext cx="804784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n w="9525">
                  <a:solidFill>
                    <a:srgbClr val="FFFF00"/>
                  </a:solidFill>
                  <a:prstDash val="solid"/>
                </a:ln>
              </a:rPr>
              <a:t>LAS NECESIDADES DE LOS GASTOS SE PUEDEN </a:t>
            </a:r>
          </a:p>
          <a:p>
            <a:pPr algn="ctr"/>
            <a:r>
              <a:rPr lang="es-ES" sz="3200" b="1" dirty="0" smtClean="0">
                <a:ln w="9525">
                  <a:solidFill>
                    <a:srgbClr val="FFFF00"/>
                  </a:solidFill>
                  <a:prstDash val="solid"/>
                </a:ln>
              </a:rPr>
              <a:t>CONSIDERAR A PARTIR DE DOS ETAPAS</a:t>
            </a:r>
            <a:endParaRPr lang="es-ES" sz="3200" b="1" dirty="0">
              <a:ln w="9525">
                <a:solidFill>
                  <a:srgbClr val="FFFF00"/>
                </a:solidFill>
                <a:prstDash val="solid"/>
              </a:ln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994250" y="2009104"/>
            <a:ext cx="776793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ctr">
              <a:buAutoNum type="arabicParenR"/>
            </a:pPr>
            <a:r>
              <a:rPr lang="es-ES" sz="2800" dirty="0" smtClean="0">
                <a:ln>
                  <a:solidFill>
                    <a:schemeClr val="tx1"/>
                  </a:solidFill>
                </a:ln>
              </a:rPr>
              <a:t>ESTIMAR LOS NUTRIENTES REQUERIDOS</a:t>
            </a:r>
          </a:p>
          <a:p>
            <a:pPr algn="ctr"/>
            <a:r>
              <a:rPr lang="es-ES" sz="2800" dirty="0" smtClean="0">
                <a:ln>
                  <a:solidFill>
                    <a:schemeClr val="tx1"/>
                  </a:solidFill>
                </a:ln>
              </a:rPr>
              <a:t> POR CADA MIEMBRO DEL HOGAR Y </a:t>
            </a:r>
          </a:p>
          <a:p>
            <a:pPr algn="ctr"/>
            <a:r>
              <a:rPr lang="es-ES" sz="2800" dirty="0" smtClean="0">
                <a:ln>
                  <a:solidFill>
                    <a:schemeClr val="tx1"/>
                  </a:solidFill>
                </a:ln>
              </a:rPr>
              <a:t>PONDERARLOS SEGÚN SU EDAD Y SEXO</a:t>
            </a:r>
          </a:p>
          <a:p>
            <a:pPr algn="ctr"/>
            <a:endParaRPr lang="es-ES" sz="2800" dirty="0">
              <a:ln>
                <a:solidFill>
                  <a:schemeClr val="tx1"/>
                </a:solidFill>
              </a:ln>
            </a:endParaRPr>
          </a:p>
          <a:p>
            <a:pPr algn="ctr"/>
            <a:r>
              <a:rPr lang="es-ES" sz="2800" dirty="0" smtClean="0">
                <a:ln>
                  <a:solidFill>
                    <a:schemeClr val="tx1"/>
                  </a:solidFill>
                </a:ln>
              </a:rPr>
              <a:t>2) CALCULAR LA INGESTA TRADICIONAL DEL </a:t>
            </a:r>
          </a:p>
          <a:p>
            <a:pPr algn="ctr"/>
            <a:r>
              <a:rPr lang="es-ES" sz="2800" dirty="0" smtClean="0">
                <a:ln>
                  <a:solidFill>
                    <a:schemeClr val="tx1"/>
                  </a:solidFill>
                </a:ln>
              </a:rPr>
              <a:t>HOGAR MEDIANTE LA SUMATORIA EN KILOS O</a:t>
            </a:r>
          </a:p>
          <a:p>
            <a:pPr algn="ctr"/>
            <a:r>
              <a:rPr lang="es-ES" sz="2800" dirty="0" smtClean="0">
                <a:ln>
                  <a:solidFill>
                    <a:schemeClr val="tx1"/>
                  </a:solidFill>
                </a:ln>
              </a:rPr>
              <a:t> LITROS DE CADA ALIMENTO ESPECIFICO</a:t>
            </a:r>
          </a:p>
          <a:p>
            <a:pPr algn="ctr"/>
            <a:r>
              <a:rPr lang="es-ES" sz="2800" dirty="0" smtClean="0">
                <a:ln>
                  <a:solidFill>
                    <a:schemeClr val="tx1"/>
                  </a:solidFill>
                </a:ln>
              </a:rPr>
              <a:t> </a:t>
            </a:r>
            <a:endParaRPr lang="es-ES" sz="28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AutoShape 2" descr="http://2.bp.blogspot.com/_ae0BHzUp2J0/TPvpGLgcBkI/AAAAAAAAAxw/nEci7VGcqqk/s1600/frutas-y-verduras.gif"/>
          <p:cNvSpPr>
            <a:spLocks noChangeAspect="1" noChangeArrowheads="1"/>
          </p:cNvSpPr>
          <p:nvPr/>
        </p:nvSpPr>
        <p:spPr bwMode="auto">
          <a:xfrm>
            <a:off x="1781577" y="1233573"/>
            <a:ext cx="1927537" cy="1927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4100" name="Picture 4" descr="http://2.bp.blogspot.com/_ae0BHzUp2J0/TPvpGLgcBkI/AAAAAAAAAxw/nEci7VGcqqk/s1600/frutas-y-verdura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25" y="4992824"/>
            <a:ext cx="2936908" cy="1762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imagenestotal.com/plato-del-bien-comer/plato-del-bien-comer-10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13" y="1795940"/>
            <a:ext cx="1831359" cy="187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24.media.tumblr.com/tumblr_mctq6ecRGp1qh1qlgo1_500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1613" y="3518673"/>
            <a:ext cx="2317846" cy="2948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www.picgifs.com/graphics/k/kawaii/graphics-kawaii-039158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74" y="5283911"/>
            <a:ext cx="2359940" cy="1179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060620" y="437882"/>
            <a:ext cx="82804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dirty="0" smtClean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</a:rPr>
              <a:t>ESTRUCTURA DEL GASTO EN LOS HOGARES DE MÉXICO </a:t>
            </a:r>
            <a:endParaRPr lang="es-ES" sz="2800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88653" y="1442434"/>
            <a:ext cx="631064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>
                <a:ln>
                  <a:solidFill>
                    <a:schemeClr val="tx1"/>
                  </a:solidFill>
                </a:ln>
              </a:rPr>
              <a:t>SEGÚN LA ENIGH EN 1998 EL 34% DE LOS HOGARES CONSUME ALIMENTOS Y BEBIDAS, 16.6% SE GASTAN EN COMUNICACIONES Y TRANSPORTES, 13.6 % PARA LA EDUCACIÓN, 8.6% GASTOS DE LA VIVIENDA, 5.8% DIRIGIDO AL VESTIDO Y CALZADO, 4.7% PARA EL CUIDADO PERSONAL Y 3.5% ESTA DESTINADO A LA SALUD.</a:t>
            </a:r>
            <a:endParaRPr lang="es-ES" sz="2800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" name="Picture 4" descr="http://k33.kn3.net/taringa/8/4/3/C/6/6/masterenz/E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713" y="1120461"/>
            <a:ext cx="1897937" cy="1583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://www.100pies.net/Gifs/Transporte-Terrestre/Autobus/autobus-06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5126" name="Picture 6" descr="http://www.100pies.net/Gifs/Transporte-Terrestre/Autobus/autobus-0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185751"/>
            <a:ext cx="2904421" cy="152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17746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Ángulos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Ángulo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Ángulo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826</Words>
  <Application>Microsoft Office PowerPoint</Application>
  <PresentationFormat>Panorámica</PresentationFormat>
  <Paragraphs>129</Paragraphs>
  <Slides>24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Arial</vt:lpstr>
      <vt:lpstr>Broadway</vt:lpstr>
      <vt:lpstr>Calibri</vt:lpstr>
      <vt:lpstr>Calibri Light</vt:lpstr>
      <vt:lpstr>Franklin Gothic Book</vt:lpstr>
      <vt:lpstr>Franklin Gothic Medium</vt:lpstr>
      <vt:lpstr>Juice ITC</vt:lpstr>
      <vt:lpstr>Papyrus</vt:lpstr>
      <vt:lpstr>Tunga</vt:lpstr>
      <vt:lpstr>Wingdings</vt:lpstr>
      <vt:lpstr>Tema de Office</vt:lpstr>
      <vt:lpstr>1_Tema de Office</vt:lpstr>
      <vt:lpstr>Ángulos</vt:lpstr>
      <vt:lpstr>La alimentación en México: un estudio a partir de la Encuesta Nacional de Ingresos y Gastos de los Hogares (ENIGH)</vt:lpstr>
      <vt:lpstr>Encuesta Nacional de nutrición (1999)</vt:lpstr>
      <vt:lpstr>      Según la ENN: Hay patrones de consumo asociados al desarrollo económico, urbanización y localidad.  Las limitaciones de dicha metodología:  1) Sólo proporcionara valores aparentes y no incorpora características antropomórficas. 2)No se anexa la calidad, cultivo o producción del alimento.    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Gastos de los hogares según los grupos de alimentos.</vt:lpstr>
      <vt:lpstr>PRESIOS MENSUALES</vt:lpstr>
      <vt:lpstr>Presentación de PowerPoint</vt:lpstr>
      <vt:lpstr>APORTES CALORIFICOS </vt:lpstr>
      <vt:lpstr>Presentación de PowerPoint</vt:lpstr>
      <vt:lpstr>Presentación de PowerPoint</vt:lpstr>
      <vt:lpstr>Según los datos: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elektra</dc:creator>
  <cp:lastModifiedBy>kristopher padronzio</cp:lastModifiedBy>
  <cp:revision>11</cp:revision>
  <dcterms:created xsi:type="dcterms:W3CDTF">2014-10-23T14:09:06Z</dcterms:created>
  <dcterms:modified xsi:type="dcterms:W3CDTF">2014-11-24T01:44:58Z</dcterms:modified>
</cp:coreProperties>
</file>