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0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82689E-8B17-4D7E-8939-E2BB88E86A3A}" type="doc">
      <dgm:prSet loTypeId="urn:microsoft.com/office/officeart/2005/8/layout/hProcess9" loCatId="process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212D57AE-AE30-487B-A2B0-CCAC128AE7A9}">
      <dgm:prSet phldrT="[Texto]" custT="1"/>
      <dgm:spPr/>
      <dgm:t>
        <a:bodyPr/>
        <a:lstStyle/>
        <a:p>
          <a:r>
            <a:rPr lang="es-MX" sz="2400" dirty="0" smtClean="0">
              <a:solidFill>
                <a:schemeClr val="tx1"/>
              </a:solidFill>
            </a:rPr>
            <a:t>1900 descripciones del desarrollo motor (Preyen y Shin)</a:t>
          </a:r>
          <a:endParaRPr lang="es-MX" sz="2400" dirty="0">
            <a:solidFill>
              <a:schemeClr val="tx1"/>
            </a:solidFill>
          </a:endParaRPr>
        </a:p>
      </dgm:t>
    </dgm:pt>
    <dgm:pt modelId="{AAA9F0EE-2F50-4CED-B519-81C3030E4396}" type="parTrans" cxnId="{C402B056-34AE-4EBC-8752-698C2CD28D4D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AF2F8C2E-DDFB-4CF6-B308-B31FB9F84545}" type="sibTrans" cxnId="{C402B056-34AE-4EBC-8752-698C2CD28D4D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C2E0D95A-AA3D-464D-A97C-DC080F68012F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1901 </a:t>
          </a:r>
        </a:p>
        <a:p>
          <a:r>
            <a:rPr lang="es-MX" dirty="0" smtClean="0">
              <a:solidFill>
                <a:schemeClr val="tx1"/>
              </a:solidFill>
            </a:rPr>
            <a:t>prevenir trastornos mentales, suprimir los que ya estaban</a:t>
          </a:r>
          <a:endParaRPr lang="es-MX" dirty="0">
            <a:solidFill>
              <a:schemeClr val="tx1"/>
            </a:solidFill>
          </a:endParaRPr>
        </a:p>
      </dgm:t>
    </dgm:pt>
    <dgm:pt modelId="{DA4E284E-BC6F-4A71-B769-D48CD95E917E}" type="parTrans" cxnId="{44AF548B-E3C1-45A0-BFB6-AC9CFE9A60F6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899D99A3-4A58-4DBB-AC07-E275BD3B3020}" type="sibTrans" cxnId="{44AF548B-E3C1-45A0-BFB6-AC9CFE9A60F6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8E64C0E3-4FA6-46E6-9E89-F56667B21864}">
      <dgm:prSet phldrT="[Texto]" custT="1"/>
      <dgm:spPr/>
      <dgm:t>
        <a:bodyPr/>
        <a:lstStyle/>
        <a:p>
          <a:r>
            <a:rPr lang="es-MX" sz="2200" dirty="0" smtClean="0">
              <a:solidFill>
                <a:schemeClr val="tx1"/>
              </a:solidFill>
            </a:rPr>
            <a:t>1905, 1907</a:t>
          </a:r>
        </a:p>
        <a:p>
          <a:r>
            <a:rPr lang="es-MX" sz="2200" dirty="0" smtClean="0">
              <a:solidFill>
                <a:schemeClr val="tx1"/>
              </a:solidFill>
            </a:rPr>
            <a:t> Dupre acuña el termino de psicomotricidad</a:t>
          </a:r>
          <a:endParaRPr lang="es-MX" sz="2200" dirty="0">
            <a:solidFill>
              <a:schemeClr val="tx1"/>
            </a:solidFill>
          </a:endParaRPr>
        </a:p>
      </dgm:t>
    </dgm:pt>
    <dgm:pt modelId="{DD0AC861-C434-4E2F-8996-DA0E0BF892DF}" type="parTrans" cxnId="{01F87CAD-32BA-43E2-9C07-2E84134B7E98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117D376C-A0A7-4831-BDA5-87946D6ED7B9}" type="sibTrans" cxnId="{01F87CAD-32BA-43E2-9C07-2E84134B7E98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8F4478FE-C5AD-4689-8B49-526BB346803E}">
      <dgm:prSet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1925, Henry Wallon: pone en relieve la interdependencia de lo cognitivo, lo motriz y lo afectivo</a:t>
          </a:r>
          <a:endParaRPr lang="es-MX" sz="1800" dirty="0">
            <a:solidFill>
              <a:schemeClr val="tx1"/>
            </a:solidFill>
          </a:endParaRPr>
        </a:p>
      </dgm:t>
    </dgm:pt>
    <dgm:pt modelId="{EDA7EEF9-D0B5-4F61-8F0D-6BE793BD2996}" type="parTrans" cxnId="{6820ADFB-CD5B-4535-8DF7-294A2924A3E3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496EADA2-7418-4A3E-94D4-8E427BC01E3C}" type="sibTrans" cxnId="{6820ADFB-CD5B-4535-8DF7-294A2924A3E3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72F0539C-2B41-4D46-B035-1CBF72106AD3}">
      <dgm:prSet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1913, Freud, demostrar la importancia de las carencias afectivas en el desarrollo de la motricidad en la 1° infancia.</a:t>
          </a:r>
          <a:endParaRPr lang="es-MX" sz="1800" dirty="0">
            <a:solidFill>
              <a:schemeClr val="tx1"/>
            </a:solidFill>
          </a:endParaRPr>
        </a:p>
      </dgm:t>
    </dgm:pt>
    <dgm:pt modelId="{5C27B668-D12E-478A-91C0-F7C446004A3F}" type="parTrans" cxnId="{FC8A6F76-4720-40B3-8C4A-89FB70BE2ED0}">
      <dgm:prSet/>
      <dgm:spPr/>
    </dgm:pt>
    <dgm:pt modelId="{DFE5B27A-BCCE-4919-965F-63048A595652}" type="sibTrans" cxnId="{FC8A6F76-4720-40B3-8C4A-89FB70BE2ED0}">
      <dgm:prSet/>
      <dgm:spPr/>
    </dgm:pt>
    <dgm:pt modelId="{DB25D682-4FD7-4F6F-8272-CE0C25A75A39}" type="pres">
      <dgm:prSet presAssocID="{6282689E-8B17-4D7E-8939-E2BB88E86A3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13401975-F95C-4454-B603-F22DFF565D51}" type="pres">
      <dgm:prSet presAssocID="{6282689E-8B17-4D7E-8939-E2BB88E86A3A}" presName="arrow" presStyleLbl="bgShp" presStyleIdx="0" presStyleCnt="1" custLinFactNeighborY="1384"/>
      <dgm:spPr/>
    </dgm:pt>
    <dgm:pt modelId="{A009E9C6-0337-4BF8-A237-79AC205C3898}" type="pres">
      <dgm:prSet presAssocID="{6282689E-8B17-4D7E-8939-E2BB88E86A3A}" presName="linearProcess" presStyleCnt="0"/>
      <dgm:spPr/>
    </dgm:pt>
    <dgm:pt modelId="{8B4DE0BD-7271-41FD-8F05-D51EDC5BE9D6}" type="pres">
      <dgm:prSet presAssocID="{212D57AE-AE30-487B-A2B0-CCAC128AE7A9}" presName="textNode" presStyleLbl="node1" presStyleIdx="0" presStyleCnt="5" custScaleY="17912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0BB492E-740A-4F7A-9CE9-F1720BE7B2F9}" type="pres">
      <dgm:prSet presAssocID="{AF2F8C2E-DDFB-4CF6-B308-B31FB9F84545}" presName="sibTrans" presStyleCnt="0"/>
      <dgm:spPr/>
    </dgm:pt>
    <dgm:pt modelId="{AE20369E-8533-4DE3-897E-8BF6D9162D92}" type="pres">
      <dgm:prSet presAssocID="{C2E0D95A-AA3D-464D-A97C-DC080F68012F}" presName="textNode" presStyleLbl="node1" presStyleIdx="1" presStyleCnt="5" custScaleY="17026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53B9F1B-ECC0-461F-B9D3-B5AD2758145D}" type="pres">
      <dgm:prSet presAssocID="{899D99A3-4A58-4DBB-AC07-E275BD3B3020}" presName="sibTrans" presStyleCnt="0"/>
      <dgm:spPr/>
    </dgm:pt>
    <dgm:pt modelId="{EAF69B1A-C14A-43EC-A910-4F1922BB58C8}" type="pres">
      <dgm:prSet presAssocID="{8E64C0E3-4FA6-46E6-9E89-F56667B21864}" presName="textNode" presStyleLbl="node1" presStyleIdx="2" presStyleCnt="5" custScaleY="15254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9EF262C-91BD-442C-9D65-322F99A3A53B}" type="pres">
      <dgm:prSet presAssocID="{117D376C-A0A7-4831-BDA5-87946D6ED7B9}" presName="sibTrans" presStyleCnt="0"/>
      <dgm:spPr/>
    </dgm:pt>
    <dgm:pt modelId="{EB24F759-6624-4C33-AE6D-717534499F68}" type="pres">
      <dgm:prSet presAssocID="{72F0539C-2B41-4D46-B035-1CBF72106AD3}" presName="textNode" presStyleLbl="node1" presStyleIdx="3" presStyleCnt="5" custScaleY="17912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8AE78E5-B6BC-4EA7-A22E-5A7929E730A1}" type="pres">
      <dgm:prSet presAssocID="{DFE5B27A-BCCE-4919-965F-63048A595652}" presName="sibTrans" presStyleCnt="0"/>
      <dgm:spPr/>
    </dgm:pt>
    <dgm:pt modelId="{35023C6F-7406-4A99-AE17-16DF9ADE2D6B}" type="pres">
      <dgm:prSet presAssocID="{8F4478FE-C5AD-4689-8B49-526BB346803E}" presName="textNode" presStyleLbl="node1" presStyleIdx="4" presStyleCnt="5" custScaleY="17026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478B73F5-6662-414E-BD84-9D9679411B32}" type="presOf" srcId="{8F4478FE-C5AD-4689-8B49-526BB346803E}" destId="{35023C6F-7406-4A99-AE17-16DF9ADE2D6B}" srcOrd="0" destOrd="0" presId="urn:microsoft.com/office/officeart/2005/8/layout/hProcess9"/>
    <dgm:cxn modelId="{01F87CAD-32BA-43E2-9C07-2E84134B7E98}" srcId="{6282689E-8B17-4D7E-8939-E2BB88E86A3A}" destId="{8E64C0E3-4FA6-46E6-9E89-F56667B21864}" srcOrd="2" destOrd="0" parTransId="{DD0AC861-C434-4E2F-8996-DA0E0BF892DF}" sibTransId="{117D376C-A0A7-4831-BDA5-87946D6ED7B9}"/>
    <dgm:cxn modelId="{2826AF33-642F-4F6E-911F-982475839A24}" type="presOf" srcId="{6282689E-8B17-4D7E-8939-E2BB88E86A3A}" destId="{DB25D682-4FD7-4F6F-8272-CE0C25A75A39}" srcOrd="0" destOrd="0" presId="urn:microsoft.com/office/officeart/2005/8/layout/hProcess9"/>
    <dgm:cxn modelId="{6820ADFB-CD5B-4535-8DF7-294A2924A3E3}" srcId="{6282689E-8B17-4D7E-8939-E2BB88E86A3A}" destId="{8F4478FE-C5AD-4689-8B49-526BB346803E}" srcOrd="4" destOrd="0" parTransId="{EDA7EEF9-D0B5-4F61-8F0D-6BE793BD2996}" sibTransId="{496EADA2-7418-4A3E-94D4-8E427BC01E3C}"/>
    <dgm:cxn modelId="{C402B056-34AE-4EBC-8752-698C2CD28D4D}" srcId="{6282689E-8B17-4D7E-8939-E2BB88E86A3A}" destId="{212D57AE-AE30-487B-A2B0-CCAC128AE7A9}" srcOrd="0" destOrd="0" parTransId="{AAA9F0EE-2F50-4CED-B519-81C3030E4396}" sibTransId="{AF2F8C2E-DDFB-4CF6-B308-B31FB9F84545}"/>
    <dgm:cxn modelId="{FC8A6F76-4720-40B3-8C4A-89FB70BE2ED0}" srcId="{6282689E-8B17-4D7E-8939-E2BB88E86A3A}" destId="{72F0539C-2B41-4D46-B035-1CBF72106AD3}" srcOrd="3" destOrd="0" parTransId="{5C27B668-D12E-478A-91C0-F7C446004A3F}" sibTransId="{DFE5B27A-BCCE-4919-965F-63048A595652}"/>
    <dgm:cxn modelId="{8E138138-3A10-4DF4-BC59-05385CE37735}" type="presOf" srcId="{212D57AE-AE30-487B-A2B0-CCAC128AE7A9}" destId="{8B4DE0BD-7271-41FD-8F05-D51EDC5BE9D6}" srcOrd="0" destOrd="0" presId="urn:microsoft.com/office/officeart/2005/8/layout/hProcess9"/>
    <dgm:cxn modelId="{ACBA8C55-D858-47C3-A80B-871E429C13DB}" type="presOf" srcId="{8E64C0E3-4FA6-46E6-9E89-F56667B21864}" destId="{EAF69B1A-C14A-43EC-A910-4F1922BB58C8}" srcOrd="0" destOrd="0" presId="urn:microsoft.com/office/officeart/2005/8/layout/hProcess9"/>
    <dgm:cxn modelId="{44AF548B-E3C1-45A0-BFB6-AC9CFE9A60F6}" srcId="{6282689E-8B17-4D7E-8939-E2BB88E86A3A}" destId="{C2E0D95A-AA3D-464D-A97C-DC080F68012F}" srcOrd="1" destOrd="0" parTransId="{DA4E284E-BC6F-4A71-B769-D48CD95E917E}" sibTransId="{899D99A3-4A58-4DBB-AC07-E275BD3B3020}"/>
    <dgm:cxn modelId="{67D7F872-30AF-49EB-AE4E-EB84027FAD5D}" type="presOf" srcId="{72F0539C-2B41-4D46-B035-1CBF72106AD3}" destId="{EB24F759-6624-4C33-AE6D-717534499F68}" srcOrd="0" destOrd="0" presId="urn:microsoft.com/office/officeart/2005/8/layout/hProcess9"/>
    <dgm:cxn modelId="{921EE179-33E1-43EC-9A18-FDC48FBE422A}" type="presOf" srcId="{C2E0D95A-AA3D-464D-A97C-DC080F68012F}" destId="{AE20369E-8533-4DE3-897E-8BF6D9162D92}" srcOrd="0" destOrd="0" presId="urn:microsoft.com/office/officeart/2005/8/layout/hProcess9"/>
    <dgm:cxn modelId="{A0489558-5F0F-4FF3-852A-7874FF6868F1}" type="presParOf" srcId="{DB25D682-4FD7-4F6F-8272-CE0C25A75A39}" destId="{13401975-F95C-4454-B603-F22DFF565D51}" srcOrd="0" destOrd="0" presId="urn:microsoft.com/office/officeart/2005/8/layout/hProcess9"/>
    <dgm:cxn modelId="{270EF829-97C1-4AD8-A0A8-58807B5A2F1E}" type="presParOf" srcId="{DB25D682-4FD7-4F6F-8272-CE0C25A75A39}" destId="{A009E9C6-0337-4BF8-A237-79AC205C3898}" srcOrd="1" destOrd="0" presId="urn:microsoft.com/office/officeart/2005/8/layout/hProcess9"/>
    <dgm:cxn modelId="{CA60B152-FFB8-4D4D-A063-B82FBFC6D400}" type="presParOf" srcId="{A009E9C6-0337-4BF8-A237-79AC205C3898}" destId="{8B4DE0BD-7271-41FD-8F05-D51EDC5BE9D6}" srcOrd="0" destOrd="0" presId="urn:microsoft.com/office/officeart/2005/8/layout/hProcess9"/>
    <dgm:cxn modelId="{4C785EDF-C68E-47D0-83F8-5AFB41DBEF0C}" type="presParOf" srcId="{A009E9C6-0337-4BF8-A237-79AC205C3898}" destId="{D0BB492E-740A-4F7A-9CE9-F1720BE7B2F9}" srcOrd="1" destOrd="0" presId="urn:microsoft.com/office/officeart/2005/8/layout/hProcess9"/>
    <dgm:cxn modelId="{C1E1B765-FF34-4104-952A-E5D6E6E77DF3}" type="presParOf" srcId="{A009E9C6-0337-4BF8-A237-79AC205C3898}" destId="{AE20369E-8533-4DE3-897E-8BF6D9162D92}" srcOrd="2" destOrd="0" presId="urn:microsoft.com/office/officeart/2005/8/layout/hProcess9"/>
    <dgm:cxn modelId="{B0B500D8-E43B-4A96-89D7-09F53514B47A}" type="presParOf" srcId="{A009E9C6-0337-4BF8-A237-79AC205C3898}" destId="{753B9F1B-ECC0-461F-B9D3-B5AD2758145D}" srcOrd="3" destOrd="0" presId="urn:microsoft.com/office/officeart/2005/8/layout/hProcess9"/>
    <dgm:cxn modelId="{8F642B37-D19D-4C65-9F3D-734585F1A909}" type="presParOf" srcId="{A009E9C6-0337-4BF8-A237-79AC205C3898}" destId="{EAF69B1A-C14A-43EC-A910-4F1922BB58C8}" srcOrd="4" destOrd="0" presId="urn:microsoft.com/office/officeart/2005/8/layout/hProcess9"/>
    <dgm:cxn modelId="{DCA91295-3ED7-4B57-B1F8-EB580A8A554C}" type="presParOf" srcId="{A009E9C6-0337-4BF8-A237-79AC205C3898}" destId="{B9EF262C-91BD-442C-9D65-322F99A3A53B}" srcOrd="5" destOrd="0" presId="urn:microsoft.com/office/officeart/2005/8/layout/hProcess9"/>
    <dgm:cxn modelId="{C60AF979-4F66-4518-AD0C-02D28B5240CE}" type="presParOf" srcId="{A009E9C6-0337-4BF8-A237-79AC205C3898}" destId="{EB24F759-6624-4C33-AE6D-717534499F68}" srcOrd="6" destOrd="0" presId="urn:microsoft.com/office/officeart/2005/8/layout/hProcess9"/>
    <dgm:cxn modelId="{CD0BFF91-C712-40A8-8D35-80A09D8DDA33}" type="presParOf" srcId="{A009E9C6-0337-4BF8-A237-79AC205C3898}" destId="{48AE78E5-B6BC-4EA7-A22E-5A7929E730A1}" srcOrd="7" destOrd="0" presId="urn:microsoft.com/office/officeart/2005/8/layout/hProcess9"/>
    <dgm:cxn modelId="{870D5611-188C-499C-9229-E88D09A1C2D4}" type="presParOf" srcId="{A009E9C6-0337-4BF8-A237-79AC205C3898}" destId="{35023C6F-7406-4A99-AE17-16DF9ADE2D6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ECAFE6-6379-42C9-815E-211B1BB277EC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790F5EC3-CAA3-47FF-BFAE-E4CB59847B01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1925, Piaget: la actividad </a:t>
          </a:r>
          <a:r>
            <a:rPr lang="es-MX" sz="2000" dirty="0" smtClean="0">
              <a:solidFill>
                <a:schemeClr val="tx1"/>
              </a:solidFill>
            </a:rPr>
            <a:t>psíquica </a:t>
          </a:r>
          <a:r>
            <a:rPr lang="es-MX" sz="2000" dirty="0" smtClean="0">
              <a:solidFill>
                <a:schemeClr val="tx1"/>
              </a:solidFill>
            </a:rPr>
            <a:t>y la motriz forman un todo funcional: base del desarrollo de la inteligencia</a:t>
          </a:r>
          <a:endParaRPr lang="es-MX" sz="2000" dirty="0">
            <a:solidFill>
              <a:schemeClr val="tx1"/>
            </a:solidFill>
          </a:endParaRPr>
        </a:p>
      </dgm:t>
    </dgm:pt>
    <dgm:pt modelId="{5A82E779-AAF5-48D1-8559-97978F26408A}" type="parTrans" cxnId="{0EB3FF23-8A53-4CE7-ABF9-D7E2853658B9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34BDE9BC-B6B8-4944-A337-2AE2EEBA2260}" type="sibTrans" cxnId="{0EB3FF23-8A53-4CE7-ABF9-D7E2853658B9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61BEB57D-870C-402C-A51B-20F9F67633E5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1925, Heuyer: </a:t>
          </a:r>
          <a:r>
            <a:rPr lang="es-MX" sz="2000" dirty="0" smtClean="0">
              <a:solidFill>
                <a:schemeClr val="tx1"/>
              </a:solidFill>
            </a:rPr>
            <a:t>estableció </a:t>
          </a:r>
          <a:r>
            <a:rPr lang="es-MX" sz="2000" dirty="0" smtClean="0">
              <a:solidFill>
                <a:schemeClr val="tx1"/>
              </a:solidFill>
            </a:rPr>
            <a:t>una </a:t>
          </a:r>
          <a:r>
            <a:rPr lang="es-MX" sz="2000" dirty="0" smtClean="0">
              <a:solidFill>
                <a:schemeClr val="tx1"/>
              </a:solidFill>
            </a:rPr>
            <a:t>relación </a:t>
          </a:r>
          <a:r>
            <a:rPr lang="es-MX" sz="2000" dirty="0" smtClean="0">
              <a:solidFill>
                <a:schemeClr val="tx1"/>
              </a:solidFill>
            </a:rPr>
            <a:t>entre la psicomotricidad la inteligencia y la afectividad, apareciendo por primera vez, el concepto de ser</a:t>
          </a:r>
          <a:endParaRPr lang="es-MX" sz="2000" dirty="0">
            <a:solidFill>
              <a:schemeClr val="tx1"/>
            </a:solidFill>
          </a:endParaRPr>
        </a:p>
      </dgm:t>
    </dgm:pt>
    <dgm:pt modelId="{F3DEE40F-33C4-4B09-B9B9-A00348460B3D}" type="parTrans" cxnId="{E147BB88-06E7-4FBE-9C73-54D1B2DD4023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4DDF84FC-083F-4FE2-885D-BFE01E2BE57D}" type="sibTrans" cxnId="{E147BB88-06E7-4FBE-9C73-54D1B2DD4023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900B6E2E-744B-4DFE-B657-884714AA5E69}">
      <dgm:prSet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1925, Henry Wallon analiza y describe «los estadios y </a:t>
          </a:r>
          <a:r>
            <a:rPr lang="es-MX" sz="2000" dirty="0" smtClean="0">
              <a:solidFill>
                <a:schemeClr val="tx1"/>
              </a:solidFill>
            </a:rPr>
            <a:t>trastornos» </a:t>
          </a:r>
          <a:r>
            <a:rPr lang="es-MX" sz="2000" dirty="0" smtClean="0">
              <a:solidFill>
                <a:schemeClr val="tx1"/>
              </a:solidFill>
            </a:rPr>
            <a:t>del desarrollo psicomotor del niño</a:t>
          </a:r>
          <a:endParaRPr lang="es-MX" sz="2000" dirty="0">
            <a:solidFill>
              <a:schemeClr val="tx1"/>
            </a:solidFill>
          </a:endParaRPr>
        </a:p>
      </dgm:t>
    </dgm:pt>
    <dgm:pt modelId="{4139255C-83D1-4623-B306-C19A07A350A7}" type="parTrans" cxnId="{CBD12711-DB3C-4BB9-AFE3-79CC33C1C353}">
      <dgm:prSet/>
      <dgm:spPr/>
      <dgm:t>
        <a:bodyPr/>
        <a:lstStyle/>
        <a:p>
          <a:endParaRPr lang="es-MX" sz="2000"/>
        </a:p>
      </dgm:t>
    </dgm:pt>
    <dgm:pt modelId="{EDD8D44E-CB04-43A1-872B-528792A8D010}" type="sibTrans" cxnId="{CBD12711-DB3C-4BB9-AFE3-79CC33C1C353}">
      <dgm:prSet/>
      <dgm:spPr/>
      <dgm:t>
        <a:bodyPr/>
        <a:lstStyle/>
        <a:p>
          <a:endParaRPr lang="es-MX" sz="2000"/>
        </a:p>
      </dgm:t>
    </dgm:pt>
    <dgm:pt modelId="{355710D9-D628-4FC4-BB0E-EFE517B4408A}" type="pres">
      <dgm:prSet presAssocID="{43ECAFE6-6379-42C9-815E-211B1BB277EC}" presName="CompostProcess" presStyleCnt="0">
        <dgm:presLayoutVars>
          <dgm:dir/>
          <dgm:resizeHandles val="exact"/>
        </dgm:presLayoutVars>
      </dgm:prSet>
      <dgm:spPr/>
    </dgm:pt>
    <dgm:pt modelId="{C81AC033-2762-4A14-AEEB-14477BB6B0B5}" type="pres">
      <dgm:prSet presAssocID="{43ECAFE6-6379-42C9-815E-211B1BB277EC}" presName="arrow" presStyleLbl="bgShp" presStyleIdx="0" presStyleCnt="1"/>
      <dgm:spPr/>
    </dgm:pt>
    <dgm:pt modelId="{9AE1DFE3-621D-4D89-9100-E3CDEBD69E2F}" type="pres">
      <dgm:prSet presAssocID="{43ECAFE6-6379-42C9-815E-211B1BB277EC}" presName="linearProcess" presStyleCnt="0"/>
      <dgm:spPr/>
    </dgm:pt>
    <dgm:pt modelId="{93AB87FA-50C3-4B21-86B3-84AA7D9666F3}" type="pres">
      <dgm:prSet presAssocID="{790F5EC3-CAA3-47FF-BFAE-E4CB59847B01}" presName="textNode" presStyleLbl="node1" presStyleIdx="0" presStyleCnt="3" custScaleY="15632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75C76A9-F832-4357-AF10-ED217AF8B109}" type="pres">
      <dgm:prSet presAssocID="{34BDE9BC-B6B8-4944-A337-2AE2EEBA2260}" presName="sibTrans" presStyleCnt="0"/>
      <dgm:spPr/>
    </dgm:pt>
    <dgm:pt modelId="{81FC98EE-DAF1-4681-A533-D2115D5030B2}" type="pres">
      <dgm:prSet presAssocID="{61BEB57D-870C-402C-A51B-20F9F67633E5}" presName="textNode" presStyleLbl="node1" presStyleIdx="1" presStyleCnt="3" custScaleY="17165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BDA1299-A151-4279-8A36-594A6C231C98}" type="pres">
      <dgm:prSet presAssocID="{4DDF84FC-083F-4FE2-885D-BFE01E2BE57D}" presName="sibTrans" presStyleCnt="0"/>
      <dgm:spPr/>
    </dgm:pt>
    <dgm:pt modelId="{437AB1F8-9072-4C7F-8B7B-F9953A8AF01F}" type="pres">
      <dgm:prSet presAssocID="{900B6E2E-744B-4DFE-B657-884714AA5E69}" presName="textNode" presStyleLbl="node1" presStyleIdx="2" presStyleCnt="3" custScaleY="17165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2EA2B20-F220-4920-8287-3015F5D1BE3E}" type="presOf" srcId="{790F5EC3-CAA3-47FF-BFAE-E4CB59847B01}" destId="{93AB87FA-50C3-4B21-86B3-84AA7D9666F3}" srcOrd="0" destOrd="0" presId="urn:microsoft.com/office/officeart/2005/8/layout/hProcess9"/>
    <dgm:cxn modelId="{CBD12711-DB3C-4BB9-AFE3-79CC33C1C353}" srcId="{43ECAFE6-6379-42C9-815E-211B1BB277EC}" destId="{900B6E2E-744B-4DFE-B657-884714AA5E69}" srcOrd="2" destOrd="0" parTransId="{4139255C-83D1-4623-B306-C19A07A350A7}" sibTransId="{EDD8D44E-CB04-43A1-872B-528792A8D010}"/>
    <dgm:cxn modelId="{89E52EB2-7482-4FB1-8268-3230AC0085C9}" type="presOf" srcId="{43ECAFE6-6379-42C9-815E-211B1BB277EC}" destId="{355710D9-D628-4FC4-BB0E-EFE517B4408A}" srcOrd="0" destOrd="0" presId="urn:microsoft.com/office/officeart/2005/8/layout/hProcess9"/>
    <dgm:cxn modelId="{0EB3FF23-8A53-4CE7-ABF9-D7E2853658B9}" srcId="{43ECAFE6-6379-42C9-815E-211B1BB277EC}" destId="{790F5EC3-CAA3-47FF-BFAE-E4CB59847B01}" srcOrd="0" destOrd="0" parTransId="{5A82E779-AAF5-48D1-8559-97978F26408A}" sibTransId="{34BDE9BC-B6B8-4944-A337-2AE2EEBA2260}"/>
    <dgm:cxn modelId="{940EF37D-1B9E-48FE-A4F2-6CAD4FFE2589}" type="presOf" srcId="{900B6E2E-744B-4DFE-B657-884714AA5E69}" destId="{437AB1F8-9072-4C7F-8B7B-F9953A8AF01F}" srcOrd="0" destOrd="0" presId="urn:microsoft.com/office/officeart/2005/8/layout/hProcess9"/>
    <dgm:cxn modelId="{135BBDFE-EB12-4CFA-8655-C7E3DE7BB687}" type="presOf" srcId="{61BEB57D-870C-402C-A51B-20F9F67633E5}" destId="{81FC98EE-DAF1-4681-A533-D2115D5030B2}" srcOrd="0" destOrd="0" presId="urn:microsoft.com/office/officeart/2005/8/layout/hProcess9"/>
    <dgm:cxn modelId="{E147BB88-06E7-4FBE-9C73-54D1B2DD4023}" srcId="{43ECAFE6-6379-42C9-815E-211B1BB277EC}" destId="{61BEB57D-870C-402C-A51B-20F9F67633E5}" srcOrd="1" destOrd="0" parTransId="{F3DEE40F-33C4-4B09-B9B9-A00348460B3D}" sibTransId="{4DDF84FC-083F-4FE2-885D-BFE01E2BE57D}"/>
    <dgm:cxn modelId="{07A897E6-F32C-42CC-8F8A-8E3716CB7FC1}" type="presParOf" srcId="{355710D9-D628-4FC4-BB0E-EFE517B4408A}" destId="{C81AC033-2762-4A14-AEEB-14477BB6B0B5}" srcOrd="0" destOrd="0" presId="urn:microsoft.com/office/officeart/2005/8/layout/hProcess9"/>
    <dgm:cxn modelId="{D7FFAAD0-AC3C-4996-BDBD-72E2CD360564}" type="presParOf" srcId="{355710D9-D628-4FC4-BB0E-EFE517B4408A}" destId="{9AE1DFE3-621D-4D89-9100-E3CDEBD69E2F}" srcOrd="1" destOrd="0" presId="urn:microsoft.com/office/officeart/2005/8/layout/hProcess9"/>
    <dgm:cxn modelId="{05F02B7B-FC8A-455B-B38C-E647CFBC729D}" type="presParOf" srcId="{9AE1DFE3-621D-4D89-9100-E3CDEBD69E2F}" destId="{93AB87FA-50C3-4B21-86B3-84AA7D9666F3}" srcOrd="0" destOrd="0" presId="urn:microsoft.com/office/officeart/2005/8/layout/hProcess9"/>
    <dgm:cxn modelId="{7E7198C0-869C-4C57-A957-A6649E03626D}" type="presParOf" srcId="{9AE1DFE3-621D-4D89-9100-E3CDEBD69E2F}" destId="{C75C76A9-F832-4357-AF10-ED217AF8B109}" srcOrd="1" destOrd="0" presId="urn:microsoft.com/office/officeart/2005/8/layout/hProcess9"/>
    <dgm:cxn modelId="{4D04C1F0-4780-46A5-9527-6A8BDB6C0FC2}" type="presParOf" srcId="{9AE1DFE3-621D-4D89-9100-E3CDEBD69E2F}" destId="{81FC98EE-DAF1-4681-A533-D2115D5030B2}" srcOrd="2" destOrd="0" presId="urn:microsoft.com/office/officeart/2005/8/layout/hProcess9"/>
    <dgm:cxn modelId="{DBCA6A0B-D3EA-48F3-89A2-468AC17F7DE6}" type="presParOf" srcId="{9AE1DFE3-621D-4D89-9100-E3CDEBD69E2F}" destId="{7BDA1299-A151-4279-8A36-594A6C231C98}" srcOrd="3" destOrd="0" presId="urn:microsoft.com/office/officeart/2005/8/layout/hProcess9"/>
    <dgm:cxn modelId="{E076DABB-C2DC-4F71-8589-25047CF74620}" type="presParOf" srcId="{9AE1DFE3-621D-4D89-9100-E3CDEBD69E2F}" destId="{437AB1F8-9072-4C7F-8B7B-F9953A8AF01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F8F164-015D-4794-8332-1DC9D6EFD8AC}" type="doc">
      <dgm:prSet loTypeId="urn:microsoft.com/office/officeart/2005/8/layout/hProcess9" loCatId="process" qsTypeId="urn:microsoft.com/office/officeart/2005/8/quickstyle/3d3" qsCatId="3D" csTypeId="urn:microsoft.com/office/officeart/2005/8/colors/colorful5" csCatId="colorful" phldr="1"/>
      <dgm:spPr/>
    </dgm:pt>
    <dgm:pt modelId="{B298FB1A-496D-4A17-AE92-8A4817CBE1C1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1930, EL trabajo de </a:t>
          </a:r>
          <a:r>
            <a:rPr lang="es-MX" sz="2000" dirty="0" smtClean="0">
              <a:solidFill>
                <a:schemeClr val="tx1"/>
              </a:solidFill>
            </a:rPr>
            <a:t>Kretscher </a:t>
          </a:r>
          <a:r>
            <a:rPr lang="es-MX" sz="2000" dirty="0" smtClean="0">
              <a:solidFill>
                <a:schemeClr val="tx1"/>
              </a:solidFill>
            </a:rPr>
            <a:t>sirve de base para el estudio de las construcciones psicomotrices</a:t>
          </a:r>
          <a:endParaRPr lang="es-MX" sz="2000" dirty="0">
            <a:solidFill>
              <a:schemeClr val="tx1"/>
            </a:solidFill>
          </a:endParaRPr>
        </a:p>
      </dgm:t>
    </dgm:pt>
    <dgm:pt modelId="{BB8E108C-6AE5-4689-8DC3-C7F8786777F7}" type="parTrans" cxnId="{BAB5EF84-4EA3-4DDD-85AF-C1A1F7E886DF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8DCEA69F-5F85-4906-A649-99D8BE61BD7B}" type="sibTrans" cxnId="{BAB5EF84-4EA3-4DDD-85AF-C1A1F7E886DF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75C73477-DA1A-4836-B163-9A4FB4155CF1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1935, Guilmain </a:t>
          </a:r>
          <a:r>
            <a:rPr lang="es-MX" sz="2000" dirty="0" smtClean="0">
              <a:solidFill>
                <a:schemeClr val="tx1"/>
              </a:solidFill>
            </a:rPr>
            <a:t>basándose </a:t>
          </a:r>
          <a:r>
            <a:rPr lang="es-MX" sz="2000" dirty="0" smtClean="0">
              <a:solidFill>
                <a:schemeClr val="tx1"/>
              </a:solidFill>
            </a:rPr>
            <a:t>en los postulados de Wallon realiza el primer </a:t>
          </a:r>
          <a:r>
            <a:rPr lang="es-MX" sz="2000" dirty="0" smtClean="0">
              <a:solidFill>
                <a:schemeClr val="tx1"/>
              </a:solidFill>
            </a:rPr>
            <a:t>método </a:t>
          </a:r>
          <a:r>
            <a:rPr lang="es-MX" sz="2000" dirty="0" smtClean="0">
              <a:solidFill>
                <a:schemeClr val="tx1"/>
              </a:solidFill>
            </a:rPr>
            <a:t>de </a:t>
          </a:r>
          <a:r>
            <a:rPr lang="es-MX" sz="2000" dirty="0" smtClean="0">
              <a:solidFill>
                <a:schemeClr val="tx1"/>
              </a:solidFill>
            </a:rPr>
            <a:t>evaluación </a:t>
          </a:r>
          <a:r>
            <a:rPr lang="es-MX" sz="2000" dirty="0" smtClean="0">
              <a:solidFill>
                <a:schemeClr val="tx1"/>
              </a:solidFill>
            </a:rPr>
            <a:t>psicomotriz </a:t>
          </a:r>
          <a:endParaRPr lang="es-MX" sz="2000" dirty="0">
            <a:solidFill>
              <a:schemeClr val="tx1"/>
            </a:solidFill>
          </a:endParaRPr>
        </a:p>
      </dgm:t>
    </dgm:pt>
    <dgm:pt modelId="{2D3BB282-E62B-440B-9B18-C35F4A9115C4}" type="parTrans" cxnId="{2029D5FC-2FE9-442D-A220-664822D7018C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D3F7E1D9-7DE8-46DD-A1DB-AEBBACA4C751}" type="sibTrans" cxnId="{2029D5FC-2FE9-442D-A220-664822D7018C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547FAD03-BF3C-48E4-823B-071CCD5CEA9A}">
      <dgm:prSet phldrT="[Texto]"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1935 Guilman Las practicas </a:t>
          </a:r>
          <a:r>
            <a:rPr lang="es-MX" dirty="0" smtClean="0">
              <a:solidFill>
                <a:schemeClr val="tx1"/>
              </a:solidFill>
            </a:rPr>
            <a:t>físicas </a:t>
          </a:r>
          <a:r>
            <a:rPr lang="es-MX" dirty="0" smtClean="0">
              <a:solidFill>
                <a:schemeClr val="tx1"/>
              </a:solidFill>
            </a:rPr>
            <a:t>buscan el reforzamiento del deseo de actuar</a:t>
          </a:r>
          <a:endParaRPr lang="es-MX" dirty="0">
            <a:solidFill>
              <a:schemeClr val="tx1"/>
            </a:solidFill>
          </a:endParaRPr>
        </a:p>
      </dgm:t>
    </dgm:pt>
    <dgm:pt modelId="{D89FF173-4D61-4989-BCC3-144F62315083}" type="parTrans" cxnId="{175D3960-E54E-45DD-B79C-6D8C0EDD9708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BFB226CF-AB7A-4542-B86F-4ABEA0024F03}" type="sibTrans" cxnId="{175D3960-E54E-45DD-B79C-6D8C0EDD9708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21FD07AC-F69D-42E4-B075-F9F52E0288F1}">
      <dgm:prSet custT="1"/>
      <dgm:spPr/>
      <dgm:t>
        <a:bodyPr/>
        <a:lstStyle/>
        <a:p>
          <a:r>
            <a:rPr lang="es-MX" sz="1600" dirty="0" smtClean="0">
              <a:solidFill>
                <a:schemeClr val="tx1"/>
              </a:solidFill>
            </a:rPr>
            <a:t>1948, Heuyer, emplea el termino psicomotricidad para resaltar la </a:t>
          </a:r>
          <a:r>
            <a:rPr lang="es-MX" sz="1600" dirty="0" smtClean="0">
              <a:solidFill>
                <a:schemeClr val="tx1"/>
              </a:solidFill>
            </a:rPr>
            <a:t>asociación </a:t>
          </a:r>
          <a:r>
            <a:rPr lang="es-MX" sz="1600" dirty="0" smtClean="0">
              <a:solidFill>
                <a:schemeClr val="tx1"/>
              </a:solidFill>
            </a:rPr>
            <a:t>entre el desarrollo de la motricidad , de la inteligencia y la afectividad</a:t>
          </a:r>
          <a:endParaRPr lang="es-MX" sz="1600" dirty="0">
            <a:solidFill>
              <a:schemeClr val="tx1"/>
            </a:solidFill>
          </a:endParaRPr>
        </a:p>
      </dgm:t>
    </dgm:pt>
    <dgm:pt modelId="{661E6326-3AE6-4249-8EEF-53F9E89AAC49}" type="parTrans" cxnId="{8CCE21B6-00AE-40C8-B257-C8D228571E08}">
      <dgm:prSet/>
      <dgm:spPr/>
      <dgm:t>
        <a:bodyPr/>
        <a:lstStyle/>
        <a:p>
          <a:endParaRPr lang="es-MX"/>
        </a:p>
      </dgm:t>
    </dgm:pt>
    <dgm:pt modelId="{A943ECE4-DEB8-47EC-9445-9CC603AE366D}" type="sibTrans" cxnId="{8CCE21B6-00AE-40C8-B257-C8D228571E08}">
      <dgm:prSet/>
      <dgm:spPr/>
      <dgm:t>
        <a:bodyPr/>
        <a:lstStyle/>
        <a:p>
          <a:endParaRPr lang="es-MX"/>
        </a:p>
      </dgm:t>
    </dgm:pt>
    <dgm:pt modelId="{39C7A852-2548-4B0F-8E00-CF1C65231791}">
      <dgm:prSet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1950, la Pitie Slapetriere comienza a enseñarse la psicomotricidad</a:t>
          </a:r>
          <a:endParaRPr lang="es-MX" dirty="0">
            <a:solidFill>
              <a:schemeClr val="tx1"/>
            </a:solidFill>
          </a:endParaRPr>
        </a:p>
      </dgm:t>
    </dgm:pt>
    <dgm:pt modelId="{41045247-E8C5-4B8C-BDE6-1248FAC0B143}" type="parTrans" cxnId="{27D93A25-5B43-4BD5-8364-F68452C5D71B}">
      <dgm:prSet/>
      <dgm:spPr/>
      <dgm:t>
        <a:bodyPr/>
        <a:lstStyle/>
        <a:p>
          <a:endParaRPr lang="es-MX"/>
        </a:p>
      </dgm:t>
    </dgm:pt>
    <dgm:pt modelId="{084BDA75-B7BE-40B7-BE8D-1859C467B1D0}" type="sibTrans" cxnId="{27D93A25-5B43-4BD5-8364-F68452C5D71B}">
      <dgm:prSet/>
      <dgm:spPr/>
      <dgm:t>
        <a:bodyPr/>
        <a:lstStyle/>
        <a:p>
          <a:endParaRPr lang="es-MX"/>
        </a:p>
      </dgm:t>
    </dgm:pt>
    <dgm:pt modelId="{1DDB7146-CE82-4C47-8C09-ABF546F05529}">
      <dgm:prSet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1950, </a:t>
          </a:r>
          <a:r>
            <a:rPr lang="es-MX" dirty="0" smtClean="0">
              <a:solidFill>
                <a:schemeClr val="tx1"/>
              </a:solidFill>
            </a:rPr>
            <a:t>Ajuar aguerra </a:t>
          </a:r>
          <a:r>
            <a:rPr lang="es-MX" dirty="0" smtClean="0">
              <a:solidFill>
                <a:schemeClr val="tx1"/>
              </a:solidFill>
            </a:rPr>
            <a:t>empieza la </a:t>
          </a:r>
          <a:r>
            <a:rPr lang="es-MX" dirty="0" smtClean="0">
              <a:solidFill>
                <a:schemeClr val="tx1"/>
              </a:solidFill>
            </a:rPr>
            <a:t>especialización </a:t>
          </a:r>
          <a:r>
            <a:rPr lang="es-MX" dirty="0" smtClean="0">
              <a:solidFill>
                <a:schemeClr val="tx1"/>
              </a:solidFill>
            </a:rPr>
            <a:t>y oficialmente los estudios de la psicomotricidad</a:t>
          </a:r>
          <a:endParaRPr lang="es-MX" dirty="0">
            <a:solidFill>
              <a:schemeClr val="tx1"/>
            </a:solidFill>
          </a:endParaRPr>
        </a:p>
      </dgm:t>
    </dgm:pt>
    <dgm:pt modelId="{CD33D9CA-74FD-4346-AE46-8609E934BF05}" type="parTrans" cxnId="{2D544235-3E12-46B2-B3C3-1BCDACBBD003}">
      <dgm:prSet/>
      <dgm:spPr/>
      <dgm:t>
        <a:bodyPr/>
        <a:lstStyle/>
        <a:p>
          <a:endParaRPr lang="es-MX"/>
        </a:p>
      </dgm:t>
    </dgm:pt>
    <dgm:pt modelId="{9DF35AA8-52F3-405C-9BEA-A212D5CF8638}" type="sibTrans" cxnId="{2D544235-3E12-46B2-B3C3-1BCDACBBD003}">
      <dgm:prSet/>
      <dgm:spPr/>
      <dgm:t>
        <a:bodyPr/>
        <a:lstStyle/>
        <a:p>
          <a:endParaRPr lang="es-MX"/>
        </a:p>
      </dgm:t>
    </dgm:pt>
    <dgm:pt modelId="{388CA40A-1C47-4229-99AB-9788F2C2651D}" type="pres">
      <dgm:prSet presAssocID="{EAF8F164-015D-4794-8332-1DC9D6EFD8AC}" presName="CompostProcess" presStyleCnt="0">
        <dgm:presLayoutVars>
          <dgm:dir/>
          <dgm:resizeHandles val="exact"/>
        </dgm:presLayoutVars>
      </dgm:prSet>
      <dgm:spPr/>
    </dgm:pt>
    <dgm:pt modelId="{D0DF7250-A58C-42E8-B43B-5497E23F7C56}" type="pres">
      <dgm:prSet presAssocID="{EAF8F164-015D-4794-8332-1DC9D6EFD8AC}" presName="arrow" presStyleLbl="bgShp" presStyleIdx="0" presStyleCnt="1"/>
      <dgm:spPr/>
    </dgm:pt>
    <dgm:pt modelId="{65AE499B-D7BD-43E9-8484-34BB72FA4324}" type="pres">
      <dgm:prSet presAssocID="{EAF8F164-015D-4794-8332-1DC9D6EFD8AC}" presName="linearProcess" presStyleCnt="0"/>
      <dgm:spPr/>
    </dgm:pt>
    <dgm:pt modelId="{0D57F589-D59B-437C-AE54-6152597737F3}" type="pres">
      <dgm:prSet presAssocID="{B298FB1A-496D-4A17-AE92-8A4817CBE1C1}" presName="textNode" presStyleLbl="node1" presStyleIdx="0" presStyleCnt="6" custScaleY="19463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0F25068-782B-4B48-8F14-E85AA6AAD9BD}" type="pres">
      <dgm:prSet presAssocID="{8DCEA69F-5F85-4906-A649-99D8BE61BD7B}" presName="sibTrans" presStyleCnt="0"/>
      <dgm:spPr/>
    </dgm:pt>
    <dgm:pt modelId="{3577AFEC-31EB-400C-BDBA-6DCA9FA9D8D7}" type="pres">
      <dgm:prSet presAssocID="{75C73477-DA1A-4836-B163-9A4FB4155CF1}" presName="textNode" presStyleLbl="node1" presStyleIdx="1" presStyleCnt="6" custScaleY="22627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0D1307C-CD75-4EF7-9021-D7E54864DCF1}" type="pres">
      <dgm:prSet presAssocID="{D3F7E1D9-7DE8-46DD-A1DB-AEBBACA4C751}" presName="sibTrans" presStyleCnt="0"/>
      <dgm:spPr/>
    </dgm:pt>
    <dgm:pt modelId="{0A1C588A-E0FB-4855-AD2C-001E964C8813}" type="pres">
      <dgm:prSet presAssocID="{547FAD03-BF3C-48E4-823B-071CCD5CEA9A}" presName="textNode" presStyleLbl="node1" presStyleIdx="2" presStyleCnt="6" custScaleY="16300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56F799C-CDEB-4532-8F4F-34B513AB312A}" type="pres">
      <dgm:prSet presAssocID="{BFB226CF-AB7A-4542-B86F-4ABEA0024F03}" presName="sibTrans" presStyleCnt="0"/>
      <dgm:spPr/>
    </dgm:pt>
    <dgm:pt modelId="{B5BD1565-5E53-4B4C-B5D3-CB3BD6ECA585}" type="pres">
      <dgm:prSet presAssocID="{21FD07AC-F69D-42E4-B075-F9F52E0288F1}" presName="textNode" presStyleLbl="node1" presStyleIdx="3" presStyleCnt="6" custScaleY="19463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3A657F2-9484-419A-A667-1CFDBA91DCAE}" type="pres">
      <dgm:prSet presAssocID="{A943ECE4-DEB8-47EC-9445-9CC603AE366D}" presName="sibTrans" presStyleCnt="0"/>
      <dgm:spPr/>
    </dgm:pt>
    <dgm:pt modelId="{E675722C-2994-426A-B5B6-F88911E7DE67}" type="pres">
      <dgm:prSet presAssocID="{39C7A852-2548-4B0F-8E00-CF1C65231791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B0DC407-FA10-4831-B2C9-C9D5BD65CA6F}" type="pres">
      <dgm:prSet presAssocID="{084BDA75-B7BE-40B7-BE8D-1859C467B1D0}" presName="sibTrans" presStyleCnt="0"/>
      <dgm:spPr/>
    </dgm:pt>
    <dgm:pt modelId="{2AE4D773-AD40-430B-A4CE-24D3E2C66477}" type="pres">
      <dgm:prSet presAssocID="{1DDB7146-CE82-4C47-8C09-ABF546F05529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7D93A25-5B43-4BD5-8364-F68452C5D71B}" srcId="{EAF8F164-015D-4794-8332-1DC9D6EFD8AC}" destId="{39C7A852-2548-4B0F-8E00-CF1C65231791}" srcOrd="4" destOrd="0" parTransId="{41045247-E8C5-4B8C-BDE6-1248FAC0B143}" sibTransId="{084BDA75-B7BE-40B7-BE8D-1859C467B1D0}"/>
    <dgm:cxn modelId="{51456493-5668-42EC-8F4F-AC9B2312E916}" type="presOf" srcId="{75C73477-DA1A-4836-B163-9A4FB4155CF1}" destId="{3577AFEC-31EB-400C-BDBA-6DCA9FA9D8D7}" srcOrd="0" destOrd="0" presId="urn:microsoft.com/office/officeart/2005/8/layout/hProcess9"/>
    <dgm:cxn modelId="{BD038DC6-7405-444C-A22B-6EBD7033BD8C}" type="presOf" srcId="{EAF8F164-015D-4794-8332-1DC9D6EFD8AC}" destId="{388CA40A-1C47-4229-99AB-9788F2C2651D}" srcOrd="0" destOrd="0" presId="urn:microsoft.com/office/officeart/2005/8/layout/hProcess9"/>
    <dgm:cxn modelId="{BAB5EF84-4EA3-4DDD-85AF-C1A1F7E886DF}" srcId="{EAF8F164-015D-4794-8332-1DC9D6EFD8AC}" destId="{B298FB1A-496D-4A17-AE92-8A4817CBE1C1}" srcOrd="0" destOrd="0" parTransId="{BB8E108C-6AE5-4689-8DC3-C7F8786777F7}" sibTransId="{8DCEA69F-5F85-4906-A649-99D8BE61BD7B}"/>
    <dgm:cxn modelId="{FD15364E-A830-46D7-A1CC-4B1A4EB7B98B}" type="presOf" srcId="{1DDB7146-CE82-4C47-8C09-ABF546F05529}" destId="{2AE4D773-AD40-430B-A4CE-24D3E2C66477}" srcOrd="0" destOrd="0" presId="urn:microsoft.com/office/officeart/2005/8/layout/hProcess9"/>
    <dgm:cxn modelId="{FE5C7C9E-93B4-4CDD-B685-D92CCABBD0FD}" type="presOf" srcId="{39C7A852-2548-4B0F-8E00-CF1C65231791}" destId="{E675722C-2994-426A-B5B6-F88911E7DE67}" srcOrd="0" destOrd="0" presId="urn:microsoft.com/office/officeart/2005/8/layout/hProcess9"/>
    <dgm:cxn modelId="{F4380120-5DFF-43A7-8A22-D5E440CE5FE3}" type="presOf" srcId="{B298FB1A-496D-4A17-AE92-8A4817CBE1C1}" destId="{0D57F589-D59B-437C-AE54-6152597737F3}" srcOrd="0" destOrd="0" presId="urn:microsoft.com/office/officeart/2005/8/layout/hProcess9"/>
    <dgm:cxn modelId="{2D544235-3E12-46B2-B3C3-1BCDACBBD003}" srcId="{EAF8F164-015D-4794-8332-1DC9D6EFD8AC}" destId="{1DDB7146-CE82-4C47-8C09-ABF546F05529}" srcOrd="5" destOrd="0" parTransId="{CD33D9CA-74FD-4346-AE46-8609E934BF05}" sibTransId="{9DF35AA8-52F3-405C-9BEA-A212D5CF8638}"/>
    <dgm:cxn modelId="{C191D9E2-57C9-4405-8FA6-65B6DA3D81CF}" type="presOf" srcId="{21FD07AC-F69D-42E4-B075-F9F52E0288F1}" destId="{B5BD1565-5E53-4B4C-B5D3-CB3BD6ECA585}" srcOrd="0" destOrd="0" presId="urn:microsoft.com/office/officeart/2005/8/layout/hProcess9"/>
    <dgm:cxn modelId="{2029D5FC-2FE9-442D-A220-664822D7018C}" srcId="{EAF8F164-015D-4794-8332-1DC9D6EFD8AC}" destId="{75C73477-DA1A-4836-B163-9A4FB4155CF1}" srcOrd="1" destOrd="0" parTransId="{2D3BB282-E62B-440B-9B18-C35F4A9115C4}" sibTransId="{D3F7E1D9-7DE8-46DD-A1DB-AEBBACA4C751}"/>
    <dgm:cxn modelId="{8CCE21B6-00AE-40C8-B257-C8D228571E08}" srcId="{EAF8F164-015D-4794-8332-1DC9D6EFD8AC}" destId="{21FD07AC-F69D-42E4-B075-F9F52E0288F1}" srcOrd="3" destOrd="0" parTransId="{661E6326-3AE6-4249-8EEF-53F9E89AAC49}" sibTransId="{A943ECE4-DEB8-47EC-9445-9CC603AE366D}"/>
    <dgm:cxn modelId="{1A00DE03-170E-4DB0-AED8-534453243622}" type="presOf" srcId="{547FAD03-BF3C-48E4-823B-071CCD5CEA9A}" destId="{0A1C588A-E0FB-4855-AD2C-001E964C8813}" srcOrd="0" destOrd="0" presId="urn:microsoft.com/office/officeart/2005/8/layout/hProcess9"/>
    <dgm:cxn modelId="{175D3960-E54E-45DD-B79C-6D8C0EDD9708}" srcId="{EAF8F164-015D-4794-8332-1DC9D6EFD8AC}" destId="{547FAD03-BF3C-48E4-823B-071CCD5CEA9A}" srcOrd="2" destOrd="0" parTransId="{D89FF173-4D61-4989-BCC3-144F62315083}" sibTransId="{BFB226CF-AB7A-4542-B86F-4ABEA0024F03}"/>
    <dgm:cxn modelId="{396DADC8-42C8-437B-A7F8-3BE29270BF61}" type="presParOf" srcId="{388CA40A-1C47-4229-99AB-9788F2C2651D}" destId="{D0DF7250-A58C-42E8-B43B-5497E23F7C56}" srcOrd="0" destOrd="0" presId="urn:microsoft.com/office/officeart/2005/8/layout/hProcess9"/>
    <dgm:cxn modelId="{71A436D4-6606-4F68-A6D1-E6B4B04DA2BC}" type="presParOf" srcId="{388CA40A-1C47-4229-99AB-9788F2C2651D}" destId="{65AE499B-D7BD-43E9-8484-34BB72FA4324}" srcOrd="1" destOrd="0" presId="urn:microsoft.com/office/officeart/2005/8/layout/hProcess9"/>
    <dgm:cxn modelId="{E1BE2542-8459-45A8-ADE9-BB103D0BA35F}" type="presParOf" srcId="{65AE499B-D7BD-43E9-8484-34BB72FA4324}" destId="{0D57F589-D59B-437C-AE54-6152597737F3}" srcOrd="0" destOrd="0" presId="urn:microsoft.com/office/officeart/2005/8/layout/hProcess9"/>
    <dgm:cxn modelId="{79B103A9-3488-44E8-849F-10B65F7EAE00}" type="presParOf" srcId="{65AE499B-D7BD-43E9-8484-34BB72FA4324}" destId="{C0F25068-782B-4B48-8F14-E85AA6AAD9BD}" srcOrd="1" destOrd="0" presId="urn:microsoft.com/office/officeart/2005/8/layout/hProcess9"/>
    <dgm:cxn modelId="{0650AE64-E016-4C6A-9DB3-A48C71753728}" type="presParOf" srcId="{65AE499B-D7BD-43E9-8484-34BB72FA4324}" destId="{3577AFEC-31EB-400C-BDBA-6DCA9FA9D8D7}" srcOrd="2" destOrd="0" presId="urn:microsoft.com/office/officeart/2005/8/layout/hProcess9"/>
    <dgm:cxn modelId="{8BAA2189-F07D-4571-A837-4A0DE0FC2EDA}" type="presParOf" srcId="{65AE499B-D7BD-43E9-8484-34BB72FA4324}" destId="{A0D1307C-CD75-4EF7-9021-D7E54864DCF1}" srcOrd="3" destOrd="0" presId="urn:microsoft.com/office/officeart/2005/8/layout/hProcess9"/>
    <dgm:cxn modelId="{F9518C71-9F0C-4633-96F0-2E436777304F}" type="presParOf" srcId="{65AE499B-D7BD-43E9-8484-34BB72FA4324}" destId="{0A1C588A-E0FB-4855-AD2C-001E964C8813}" srcOrd="4" destOrd="0" presId="urn:microsoft.com/office/officeart/2005/8/layout/hProcess9"/>
    <dgm:cxn modelId="{1C26C804-C9AC-4E19-85B5-6EFC44BBF0B5}" type="presParOf" srcId="{65AE499B-D7BD-43E9-8484-34BB72FA4324}" destId="{556F799C-CDEB-4532-8F4F-34B513AB312A}" srcOrd="5" destOrd="0" presId="urn:microsoft.com/office/officeart/2005/8/layout/hProcess9"/>
    <dgm:cxn modelId="{AF5E4B01-FFD2-49B9-9338-F66215B9C002}" type="presParOf" srcId="{65AE499B-D7BD-43E9-8484-34BB72FA4324}" destId="{B5BD1565-5E53-4B4C-B5D3-CB3BD6ECA585}" srcOrd="6" destOrd="0" presId="urn:microsoft.com/office/officeart/2005/8/layout/hProcess9"/>
    <dgm:cxn modelId="{CD22F346-D8F5-407B-A6B3-3A5F974322A6}" type="presParOf" srcId="{65AE499B-D7BD-43E9-8484-34BB72FA4324}" destId="{D3A657F2-9484-419A-A667-1CFDBA91DCAE}" srcOrd="7" destOrd="0" presId="urn:microsoft.com/office/officeart/2005/8/layout/hProcess9"/>
    <dgm:cxn modelId="{A5898860-23F0-4ADE-9D81-B01D51D171E8}" type="presParOf" srcId="{65AE499B-D7BD-43E9-8484-34BB72FA4324}" destId="{E675722C-2994-426A-B5B6-F88911E7DE67}" srcOrd="8" destOrd="0" presId="urn:microsoft.com/office/officeart/2005/8/layout/hProcess9"/>
    <dgm:cxn modelId="{6A4A9893-36D9-4F0E-BDF0-C91703D53F07}" type="presParOf" srcId="{65AE499B-D7BD-43E9-8484-34BB72FA4324}" destId="{4B0DC407-FA10-4831-B2C9-C9D5BD65CA6F}" srcOrd="9" destOrd="0" presId="urn:microsoft.com/office/officeart/2005/8/layout/hProcess9"/>
    <dgm:cxn modelId="{E9EE375A-3A63-4207-8CA5-C3F75E971949}" type="presParOf" srcId="{65AE499B-D7BD-43E9-8484-34BB72FA4324}" destId="{2AE4D773-AD40-430B-A4CE-24D3E2C66477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2AA0FB-9C89-437F-AB1A-E279730A1271}" type="doc">
      <dgm:prSet loTypeId="urn:microsoft.com/office/officeart/2005/8/layout/hProcess9" loCatId="process" qsTypeId="urn:microsoft.com/office/officeart/2005/8/quickstyle/3d3" qsCatId="3D" csTypeId="urn:microsoft.com/office/officeart/2005/8/colors/colorful5" csCatId="colorful" phldr="1"/>
      <dgm:spPr/>
    </dgm:pt>
    <dgm:pt modelId="{7B7FF533-8637-4BB6-908B-CAE7F525F565}">
      <dgm:prSet phldrT="[Texto]" custT="1"/>
      <dgm:spPr/>
      <dgm:t>
        <a:bodyPr/>
        <a:lstStyle/>
        <a:p>
          <a:r>
            <a:rPr lang="es-MX" sz="1600" dirty="0" smtClean="0">
              <a:solidFill>
                <a:schemeClr val="tx1"/>
              </a:solidFill>
            </a:rPr>
            <a:t>1960 se conforma como disciplina la psicomotricidad (identidad de la psicomotricidad como ciencia)</a:t>
          </a:r>
          <a:endParaRPr lang="es-MX" sz="1600" dirty="0">
            <a:solidFill>
              <a:schemeClr val="tx1"/>
            </a:solidFill>
          </a:endParaRPr>
        </a:p>
      </dgm:t>
    </dgm:pt>
    <dgm:pt modelId="{4B5D8118-C927-46D6-9073-79D98394B7A4}" type="parTrans" cxnId="{E684845F-F0BA-40DC-B46D-69944A41A61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3797B9C6-9DCF-47A3-9725-847CAD67216F}" type="sibTrans" cxnId="{E684845F-F0BA-40DC-B46D-69944A41A61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F1638D8B-BB78-4E98-8D4B-595EEA052B39}">
      <dgm:prSet phldrT="[Texto]" custT="1"/>
      <dgm:spPr/>
      <dgm:t>
        <a:bodyPr/>
        <a:lstStyle/>
        <a:p>
          <a:r>
            <a:rPr lang="es-MX" sz="1600" dirty="0" smtClean="0">
              <a:solidFill>
                <a:schemeClr val="tx1"/>
              </a:solidFill>
            </a:rPr>
            <a:t>1967 Soubirain, crea el primer instituto  superior de </a:t>
          </a:r>
          <a:r>
            <a:rPr lang="es-MX" sz="1600" dirty="0" smtClean="0">
              <a:solidFill>
                <a:schemeClr val="tx1"/>
              </a:solidFill>
            </a:rPr>
            <a:t>reeducación </a:t>
          </a:r>
          <a:r>
            <a:rPr lang="es-MX" sz="1600" dirty="0" smtClean="0">
              <a:solidFill>
                <a:schemeClr val="tx1"/>
              </a:solidFill>
            </a:rPr>
            <a:t>psicomotriz </a:t>
          </a:r>
        </a:p>
        <a:p>
          <a:r>
            <a:rPr lang="es-MX" sz="1600" dirty="0" smtClean="0">
              <a:solidFill>
                <a:schemeClr val="tx1"/>
              </a:solidFill>
            </a:rPr>
            <a:t>1970 cuerpo </a:t>
          </a:r>
          <a:r>
            <a:rPr lang="es-MX" sz="1600" dirty="0" smtClean="0">
              <a:solidFill>
                <a:schemeClr val="tx1"/>
              </a:solidFill>
            </a:rPr>
            <a:t>consiente: capacidad </a:t>
          </a:r>
          <a:r>
            <a:rPr lang="es-MX" sz="1600" dirty="0" smtClean="0">
              <a:solidFill>
                <a:schemeClr val="tx1"/>
              </a:solidFill>
            </a:rPr>
            <a:t>de  escoger  analizar y poner orden en su propio funcionamiento. </a:t>
          </a:r>
          <a:endParaRPr lang="es-MX" sz="1600" dirty="0">
            <a:solidFill>
              <a:schemeClr val="tx1"/>
            </a:solidFill>
          </a:endParaRPr>
        </a:p>
      </dgm:t>
    </dgm:pt>
    <dgm:pt modelId="{99F5B9E0-2417-47BD-84B3-EBA95F7BD985}" type="parTrans" cxnId="{20CCE125-425B-486C-9452-38438CF5BDE0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BCBFAFDD-FE1D-4F98-93FB-89C0CA130439}" type="sibTrans" cxnId="{20CCE125-425B-486C-9452-38438CF5BDE0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4D55A62B-6736-43A3-BA54-6EF4127247B3}">
      <dgm:prSet/>
      <dgm:spPr/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1972 En México la Reforma Educativa de Educación Integral lo esquematiza en tres esferas:</a:t>
          </a:r>
        </a:p>
        <a:p>
          <a:r>
            <a:rPr lang="es-MX" dirty="0" smtClean="0">
              <a:solidFill>
                <a:schemeClr val="tx1"/>
              </a:solidFill>
            </a:rPr>
            <a:t>1) Cognitiva</a:t>
          </a:r>
        </a:p>
        <a:p>
          <a:r>
            <a:rPr lang="es-MX" dirty="0" smtClean="0">
              <a:solidFill>
                <a:schemeClr val="tx1"/>
              </a:solidFill>
            </a:rPr>
            <a:t>2)Social-Afectiva</a:t>
          </a:r>
        </a:p>
        <a:p>
          <a:r>
            <a:rPr lang="es-MX" dirty="0" smtClean="0">
              <a:solidFill>
                <a:schemeClr val="tx1"/>
              </a:solidFill>
            </a:rPr>
            <a:t>3)Psicomotora</a:t>
          </a:r>
          <a:endParaRPr lang="es-MX" dirty="0">
            <a:solidFill>
              <a:schemeClr val="tx1"/>
            </a:solidFill>
          </a:endParaRPr>
        </a:p>
      </dgm:t>
    </dgm:pt>
    <dgm:pt modelId="{817017FB-F511-4D31-A64A-90DA27CE16BD}" type="parTrans" cxnId="{DF8FDAC5-91A4-4C39-A14B-C7A09FF0C457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7EAD6132-E3DE-4A05-914D-4A1EBD707392}" type="sibTrans" cxnId="{DF8FDAC5-91A4-4C39-A14B-C7A09FF0C457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58CADB4B-E8BE-43FB-8C3C-5B93351C1577}">
      <dgm:prSet custT="1"/>
      <dgm:spPr/>
      <dgm:t>
        <a:bodyPr/>
        <a:lstStyle/>
        <a:p>
          <a:r>
            <a:rPr lang="es-MX" sz="1600" dirty="0" smtClean="0">
              <a:solidFill>
                <a:schemeClr val="tx1"/>
              </a:solidFill>
            </a:rPr>
            <a:t>1960, el concepto de psicomotricidad llega a México</a:t>
          </a:r>
          <a:endParaRPr lang="es-MX" sz="1600" dirty="0">
            <a:solidFill>
              <a:schemeClr val="tx1"/>
            </a:solidFill>
          </a:endParaRPr>
        </a:p>
      </dgm:t>
    </dgm:pt>
    <dgm:pt modelId="{18C1C0B9-2AE5-4F42-8DE7-E87C8DD296AD}" type="parTrans" cxnId="{AB48737F-0C02-44A0-BA29-2B2559DE54F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713490AA-DB7D-4FA6-AC99-1DD3606153F0}" type="sibTrans" cxnId="{AB48737F-0C02-44A0-BA29-2B2559DE54F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C7E9A669-5066-470D-88AF-B5B7404C12F5}">
      <dgm:prSet custT="1"/>
      <dgm:spPr/>
      <dgm:t>
        <a:bodyPr/>
        <a:lstStyle/>
        <a:p>
          <a:r>
            <a:rPr lang="es-MX" sz="2000" dirty="0" smtClean="0">
              <a:solidFill>
                <a:sysClr val="windowText" lastClr="000000"/>
              </a:solidFill>
            </a:rPr>
            <a:t>1973 Jolibet define la psicomotricidad como una motricidad en relación </a:t>
          </a:r>
          <a:endParaRPr lang="es-MX" sz="2000" dirty="0">
            <a:solidFill>
              <a:sysClr val="windowText" lastClr="000000"/>
            </a:solidFill>
          </a:endParaRPr>
        </a:p>
      </dgm:t>
    </dgm:pt>
    <dgm:pt modelId="{3CBC3C51-CD6D-43A9-A25B-0AF8F41ABFBF}" type="parTrans" cxnId="{58E625B5-2697-42DE-A2C6-23C540DD49E5}">
      <dgm:prSet/>
      <dgm:spPr/>
      <dgm:t>
        <a:bodyPr/>
        <a:lstStyle/>
        <a:p>
          <a:endParaRPr lang="es-MX"/>
        </a:p>
      </dgm:t>
    </dgm:pt>
    <dgm:pt modelId="{2CD277E2-582F-4392-915A-F52867CE273D}" type="sibTrans" cxnId="{58E625B5-2697-42DE-A2C6-23C540DD49E5}">
      <dgm:prSet/>
      <dgm:spPr/>
      <dgm:t>
        <a:bodyPr/>
        <a:lstStyle/>
        <a:p>
          <a:endParaRPr lang="es-MX"/>
        </a:p>
      </dgm:t>
    </dgm:pt>
    <dgm:pt modelId="{6D099DF6-DDD0-44D5-A1B2-B4FAC25F68BD}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1950 </a:t>
          </a:r>
          <a:r>
            <a:rPr lang="es-MX" sz="1200" dirty="0" smtClean="0">
              <a:solidFill>
                <a:schemeClr val="tx1"/>
              </a:solidFill>
            </a:rPr>
            <a:t>publicación </a:t>
          </a:r>
          <a:r>
            <a:rPr lang="es-MX" sz="1200" dirty="0" smtClean="0">
              <a:solidFill>
                <a:schemeClr val="tx1"/>
              </a:solidFill>
            </a:rPr>
            <a:t>de la primera carta de </a:t>
          </a:r>
          <a:r>
            <a:rPr lang="es-MX" sz="1200" dirty="0" smtClean="0">
              <a:solidFill>
                <a:schemeClr val="tx1"/>
              </a:solidFill>
            </a:rPr>
            <a:t>educación </a:t>
          </a:r>
          <a:r>
            <a:rPr lang="es-MX" sz="1200" dirty="0" smtClean="0">
              <a:solidFill>
                <a:schemeClr val="tx1"/>
              </a:solidFill>
            </a:rPr>
            <a:t>psicomotriz en </a:t>
          </a:r>
          <a:r>
            <a:rPr lang="es-MX" sz="1200" dirty="0" smtClean="0">
              <a:solidFill>
                <a:schemeClr val="tx1"/>
              </a:solidFill>
            </a:rPr>
            <a:t>Francia</a:t>
          </a:r>
          <a:endParaRPr lang="es-MX" sz="1200" dirty="0" smtClean="0">
            <a:solidFill>
              <a:schemeClr val="tx1"/>
            </a:solidFill>
          </a:endParaRPr>
        </a:p>
        <a:p>
          <a:r>
            <a:rPr lang="es-MX" sz="1200" dirty="0" smtClean="0">
              <a:solidFill>
                <a:schemeClr val="tx1"/>
              </a:solidFill>
            </a:rPr>
            <a:t>Lucha por la </a:t>
          </a:r>
          <a:r>
            <a:rPr lang="es-MX" sz="1200" dirty="0" smtClean="0">
              <a:solidFill>
                <a:schemeClr val="tx1"/>
              </a:solidFill>
            </a:rPr>
            <a:t>especialización </a:t>
          </a:r>
          <a:r>
            <a:rPr lang="es-MX" sz="1200" dirty="0" smtClean="0">
              <a:solidFill>
                <a:schemeClr val="tx1"/>
              </a:solidFill>
            </a:rPr>
            <a:t>y </a:t>
          </a:r>
          <a:r>
            <a:rPr lang="es-MX" sz="1200" dirty="0" smtClean="0">
              <a:solidFill>
                <a:schemeClr val="tx1"/>
              </a:solidFill>
            </a:rPr>
            <a:t>oficialización </a:t>
          </a:r>
          <a:r>
            <a:rPr lang="es-MX" sz="1200" dirty="0" smtClean="0">
              <a:solidFill>
                <a:schemeClr val="tx1"/>
              </a:solidFill>
            </a:rPr>
            <a:t>de la psicomotricidad</a:t>
          </a:r>
          <a:endParaRPr lang="es-MX" sz="1200" dirty="0">
            <a:solidFill>
              <a:schemeClr val="tx1"/>
            </a:solidFill>
          </a:endParaRPr>
        </a:p>
      </dgm:t>
    </dgm:pt>
    <dgm:pt modelId="{F7B607A5-4CF9-41BA-BBE1-8922A3F5DB0A}" type="parTrans" cxnId="{93096F99-6B5D-4DC6-A135-613560981F27}">
      <dgm:prSet/>
      <dgm:spPr/>
      <dgm:t>
        <a:bodyPr/>
        <a:lstStyle/>
        <a:p>
          <a:endParaRPr lang="es-MX"/>
        </a:p>
      </dgm:t>
    </dgm:pt>
    <dgm:pt modelId="{B941EE65-A796-4D74-B603-CAACB09E8F66}" type="sibTrans" cxnId="{93096F99-6B5D-4DC6-A135-613560981F27}">
      <dgm:prSet/>
      <dgm:spPr/>
      <dgm:t>
        <a:bodyPr/>
        <a:lstStyle/>
        <a:p>
          <a:endParaRPr lang="es-MX"/>
        </a:p>
      </dgm:t>
    </dgm:pt>
    <dgm:pt modelId="{D3ABE9BA-CCCB-4EC9-A040-6797CE602328}" type="pres">
      <dgm:prSet presAssocID="{AE2AA0FB-9C89-437F-AB1A-E279730A1271}" presName="CompostProcess" presStyleCnt="0">
        <dgm:presLayoutVars>
          <dgm:dir/>
          <dgm:resizeHandles val="exact"/>
        </dgm:presLayoutVars>
      </dgm:prSet>
      <dgm:spPr/>
    </dgm:pt>
    <dgm:pt modelId="{EF9D89FA-B2F5-4FA3-8E92-17292E0FB5D3}" type="pres">
      <dgm:prSet presAssocID="{AE2AA0FB-9C89-437F-AB1A-E279730A1271}" presName="arrow" presStyleLbl="bgShp" presStyleIdx="0" presStyleCnt="1" custLinFactNeighborX="8824" custLinFactNeighborY="-2731"/>
      <dgm:spPr/>
    </dgm:pt>
    <dgm:pt modelId="{484DBCC3-CE34-4935-B536-0A37D0382A4A}" type="pres">
      <dgm:prSet presAssocID="{AE2AA0FB-9C89-437F-AB1A-E279730A1271}" presName="linearProcess" presStyleCnt="0"/>
      <dgm:spPr/>
    </dgm:pt>
    <dgm:pt modelId="{65E0BFEA-3DB2-4577-9273-6A75C88DD39D}" type="pres">
      <dgm:prSet presAssocID="{7B7FF533-8637-4BB6-908B-CAE7F525F565}" presName="textNode" presStyleLbl="node1" presStyleIdx="0" presStyleCnt="6" custScaleY="186989" custLinFactX="99052" custLinFactNeighborX="100000" custLinFactNeighborY="383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4618C30-14DB-44D7-B227-95120D2A9667}" type="pres">
      <dgm:prSet presAssocID="{3797B9C6-9DCF-47A3-9725-847CAD67216F}" presName="sibTrans" presStyleCnt="0"/>
      <dgm:spPr/>
    </dgm:pt>
    <dgm:pt modelId="{D81009C3-D652-437A-A720-CE79E15B5465}" type="pres">
      <dgm:prSet presAssocID="{6D099DF6-DDD0-44D5-A1B2-B4FAC25F68BD}" presName="textNode" presStyleLbl="node1" presStyleIdx="1" presStyleCnt="6" custScaleY="207330" custLinFactX="-100000" custLinFactNeighborX="-103435" custLinFactNeighborY="-516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10220B5-7399-4EB0-8E1F-9773032D4DF8}" type="pres">
      <dgm:prSet presAssocID="{B941EE65-A796-4D74-B603-CAACB09E8F66}" presName="sibTrans" presStyleCnt="0"/>
      <dgm:spPr/>
    </dgm:pt>
    <dgm:pt modelId="{32DB8F00-2FC7-45B6-853E-5C0395B960F4}" type="pres">
      <dgm:prSet presAssocID="{58CADB4B-E8BE-43FB-8C3C-5B93351C1577}" presName="textNode" presStyleLbl="node1" presStyleIdx="2" presStyleCnt="6" custScaleY="17932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6025CFF-FA68-43ED-B565-3571C9308FF9}" type="pres">
      <dgm:prSet presAssocID="{713490AA-DB7D-4FA6-AC99-1DD3606153F0}" presName="sibTrans" presStyleCnt="0"/>
      <dgm:spPr/>
    </dgm:pt>
    <dgm:pt modelId="{CC3A6CB4-B61B-42BA-889B-0D4FDD348C9B}" type="pres">
      <dgm:prSet presAssocID="{F1638D8B-BB78-4E98-8D4B-595EEA052B39}" presName="textNode" presStyleLbl="node1" presStyleIdx="3" presStyleCnt="6" custScaleY="23466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D105E09-67B7-417C-9729-752BFB5E62EB}" type="pres">
      <dgm:prSet presAssocID="{BCBFAFDD-FE1D-4F98-93FB-89C0CA130439}" presName="sibTrans" presStyleCnt="0"/>
      <dgm:spPr/>
    </dgm:pt>
    <dgm:pt modelId="{0ABAC0BA-FBE5-49F2-A5A1-ED1EFE12F3A8}" type="pres">
      <dgm:prSet presAssocID="{C7E9A669-5066-470D-88AF-B5B7404C12F5}" presName="textNode" presStyleLbl="node1" presStyleIdx="4" presStyleCnt="6" custScaleY="176664" custLinFactX="96137" custLinFactNeighborX="100000" custLinFactNeighborY="25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C187F0C-810B-4E88-AA30-F7BC0A3E663C}" type="pres">
      <dgm:prSet presAssocID="{2CD277E2-582F-4392-915A-F52867CE273D}" presName="sibTrans" presStyleCnt="0"/>
      <dgm:spPr/>
    </dgm:pt>
    <dgm:pt modelId="{12917C3C-DAB2-4611-AD79-D8B3C3198694}" type="pres">
      <dgm:prSet presAssocID="{4D55A62B-6736-43A3-BA54-6EF4127247B3}" presName="textNode" presStyleLbl="node1" presStyleIdx="5" presStyleCnt="6" custScaleY="176666" custLinFactX="-98617" custLinFactNeighborX="-100000" custLinFactNeighborY="250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C09A53E-FE52-4106-B093-A13ECAADFA11}" type="presOf" srcId="{6D099DF6-DDD0-44D5-A1B2-B4FAC25F68BD}" destId="{D81009C3-D652-437A-A720-CE79E15B5465}" srcOrd="0" destOrd="0" presId="urn:microsoft.com/office/officeart/2005/8/layout/hProcess9"/>
    <dgm:cxn modelId="{6F4E4DDA-3BB4-4237-A604-92995ADAC701}" type="presOf" srcId="{F1638D8B-BB78-4E98-8D4B-595EEA052B39}" destId="{CC3A6CB4-B61B-42BA-889B-0D4FDD348C9B}" srcOrd="0" destOrd="0" presId="urn:microsoft.com/office/officeart/2005/8/layout/hProcess9"/>
    <dgm:cxn modelId="{DF8FDAC5-91A4-4C39-A14B-C7A09FF0C457}" srcId="{AE2AA0FB-9C89-437F-AB1A-E279730A1271}" destId="{4D55A62B-6736-43A3-BA54-6EF4127247B3}" srcOrd="5" destOrd="0" parTransId="{817017FB-F511-4D31-A64A-90DA27CE16BD}" sibTransId="{7EAD6132-E3DE-4A05-914D-4A1EBD707392}"/>
    <dgm:cxn modelId="{93096F99-6B5D-4DC6-A135-613560981F27}" srcId="{AE2AA0FB-9C89-437F-AB1A-E279730A1271}" destId="{6D099DF6-DDD0-44D5-A1B2-B4FAC25F68BD}" srcOrd="1" destOrd="0" parTransId="{F7B607A5-4CF9-41BA-BBE1-8922A3F5DB0A}" sibTransId="{B941EE65-A796-4D74-B603-CAACB09E8F66}"/>
    <dgm:cxn modelId="{FC64D2DD-BF56-4FD8-B91B-7F5814B556E6}" type="presOf" srcId="{7B7FF533-8637-4BB6-908B-CAE7F525F565}" destId="{65E0BFEA-3DB2-4577-9273-6A75C88DD39D}" srcOrd="0" destOrd="0" presId="urn:microsoft.com/office/officeart/2005/8/layout/hProcess9"/>
    <dgm:cxn modelId="{20CCE125-425B-486C-9452-38438CF5BDE0}" srcId="{AE2AA0FB-9C89-437F-AB1A-E279730A1271}" destId="{F1638D8B-BB78-4E98-8D4B-595EEA052B39}" srcOrd="3" destOrd="0" parTransId="{99F5B9E0-2417-47BD-84B3-EBA95F7BD985}" sibTransId="{BCBFAFDD-FE1D-4F98-93FB-89C0CA130439}"/>
    <dgm:cxn modelId="{266B8CB1-707D-470B-85DE-D4E5829618DE}" type="presOf" srcId="{58CADB4B-E8BE-43FB-8C3C-5B93351C1577}" destId="{32DB8F00-2FC7-45B6-853E-5C0395B960F4}" srcOrd="0" destOrd="0" presId="urn:microsoft.com/office/officeart/2005/8/layout/hProcess9"/>
    <dgm:cxn modelId="{80D2C333-3211-4E19-89AF-595007C5A10B}" type="presOf" srcId="{AE2AA0FB-9C89-437F-AB1A-E279730A1271}" destId="{D3ABE9BA-CCCB-4EC9-A040-6797CE602328}" srcOrd="0" destOrd="0" presId="urn:microsoft.com/office/officeart/2005/8/layout/hProcess9"/>
    <dgm:cxn modelId="{DC5FE715-3EC2-4A2E-A6D7-6BBC8A81EC99}" type="presOf" srcId="{C7E9A669-5066-470D-88AF-B5B7404C12F5}" destId="{0ABAC0BA-FBE5-49F2-A5A1-ED1EFE12F3A8}" srcOrd="0" destOrd="0" presId="urn:microsoft.com/office/officeart/2005/8/layout/hProcess9"/>
    <dgm:cxn modelId="{AB48737F-0C02-44A0-BA29-2B2559DE54FB}" srcId="{AE2AA0FB-9C89-437F-AB1A-E279730A1271}" destId="{58CADB4B-E8BE-43FB-8C3C-5B93351C1577}" srcOrd="2" destOrd="0" parTransId="{18C1C0B9-2AE5-4F42-8DE7-E87C8DD296AD}" sibTransId="{713490AA-DB7D-4FA6-AC99-1DD3606153F0}"/>
    <dgm:cxn modelId="{DF0552A7-5EE0-47B4-AFD7-7132DE0FE825}" type="presOf" srcId="{4D55A62B-6736-43A3-BA54-6EF4127247B3}" destId="{12917C3C-DAB2-4611-AD79-D8B3C3198694}" srcOrd="0" destOrd="0" presId="urn:microsoft.com/office/officeart/2005/8/layout/hProcess9"/>
    <dgm:cxn modelId="{58E625B5-2697-42DE-A2C6-23C540DD49E5}" srcId="{AE2AA0FB-9C89-437F-AB1A-E279730A1271}" destId="{C7E9A669-5066-470D-88AF-B5B7404C12F5}" srcOrd="4" destOrd="0" parTransId="{3CBC3C51-CD6D-43A9-A25B-0AF8F41ABFBF}" sibTransId="{2CD277E2-582F-4392-915A-F52867CE273D}"/>
    <dgm:cxn modelId="{E684845F-F0BA-40DC-B46D-69944A41A61B}" srcId="{AE2AA0FB-9C89-437F-AB1A-E279730A1271}" destId="{7B7FF533-8637-4BB6-908B-CAE7F525F565}" srcOrd="0" destOrd="0" parTransId="{4B5D8118-C927-46D6-9073-79D98394B7A4}" sibTransId="{3797B9C6-9DCF-47A3-9725-847CAD67216F}"/>
    <dgm:cxn modelId="{CDD116F1-DEBE-4936-B811-EE550F24B49B}" type="presParOf" srcId="{D3ABE9BA-CCCB-4EC9-A040-6797CE602328}" destId="{EF9D89FA-B2F5-4FA3-8E92-17292E0FB5D3}" srcOrd="0" destOrd="0" presId="urn:microsoft.com/office/officeart/2005/8/layout/hProcess9"/>
    <dgm:cxn modelId="{B7BF8CE1-BEA7-45FF-AED1-47AEFE9B290B}" type="presParOf" srcId="{D3ABE9BA-CCCB-4EC9-A040-6797CE602328}" destId="{484DBCC3-CE34-4935-B536-0A37D0382A4A}" srcOrd="1" destOrd="0" presId="urn:microsoft.com/office/officeart/2005/8/layout/hProcess9"/>
    <dgm:cxn modelId="{7234A958-06A9-4A39-B36E-3ED861EF545F}" type="presParOf" srcId="{484DBCC3-CE34-4935-B536-0A37D0382A4A}" destId="{65E0BFEA-3DB2-4577-9273-6A75C88DD39D}" srcOrd="0" destOrd="0" presId="urn:microsoft.com/office/officeart/2005/8/layout/hProcess9"/>
    <dgm:cxn modelId="{BC6EB64C-3C62-4515-862A-0CF22F95BC62}" type="presParOf" srcId="{484DBCC3-CE34-4935-B536-0A37D0382A4A}" destId="{C4618C30-14DB-44D7-B227-95120D2A9667}" srcOrd="1" destOrd="0" presId="urn:microsoft.com/office/officeart/2005/8/layout/hProcess9"/>
    <dgm:cxn modelId="{792E2F56-7AE4-4481-B63D-1580DE10372B}" type="presParOf" srcId="{484DBCC3-CE34-4935-B536-0A37D0382A4A}" destId="{D81009C3-D652-437A-A720-CE79E15B5465}" srcOrd="2" destOrd="0" presId="urn:microsoft.com/office/officeart/2005/8/layout/hProcess9"/>
    <dgm:cxn modelId="{1520B32F-8AF4-4E15-911D-CE14580DBE7A}" type="presParOf" srcId="{484DBCC3-CE34-4935-B536-0A37D0382A4A}" destId="{110220B5-7399-4EB0-8E1F-9773032D4DF8}" srcOrd="3" destOrd="0" presId="urn:microsoft.com/office/officeart/2005/8/layout/hProcess9"/>
    <dgm:cxn modelId="{E335F09C-3BD5-4A56-893A-3DBAE0CB9ADB}" type="presParOf" srcId="{484DBCC3-CE34-4935-B536-0A37D0382A4A}" destId="{32DB8F00-2FC7-45B6-853E-5C0395B960F4}" srcOrd="4" destOrd="0" presId="urn:microsoft.com/office/officeart/2005/8/layout/hProcess9"/>
    <dgm:cxn modelId="{E561943E-2A95-4619-9BAB-2024D11FB86C}" type="presParOf" srcId="{484DBCC3-CE34-4935-B536-0A37D0382A4A}" destId="{36025CFF-FA68-43ED-B565-3571C9308FF9}" srcOrd="5" destOrd="0" presId="urn:microsoft.com/office/officeart/2005/8/layout/hProcess9"/>
    <dgm:cxn modelId="{6ABB0A83-A4C9-4EFF-9B97-EE71101FDD9D}" type="presParOf" srcId="{484DBCC3-CE34-4935-B536-0A37D0382A4A}" destId="{CC3A6CB4-B61B-42BA-889B-0D4FDD348C9B}" srcOrd="6" destOrd="0" presId="urn:microsoft.com/office/officeart/2005/8/layout/hProcess9"/>
    <dgm:cxn modelId="{5AADBA2B-799D-464E-A956-44D3A98A87EC}" type="presParOf" srcId="{484DBCC3-CE34-4935-B536-0A37D0382A4A}" destId="{5D105E09-67B7-417C-9729-752BFB5E62EB}" srcOrd="7" destOrd="0" presId="urn:microsoft.com/office/officeart/2005/8/layout/hProcess9"/>
    <dgm:cxn modelId="{755EDE24-3CC6-4F6F-991C-08D1C8DA48F1}" type="presParOf" srcId="{484DBCC3-CE34-4935-B536-0A37D0382A4A}" destId="{0ABAC0BA-FBE5-49F2-A5A1-ED1EFE12F3A8}" srcOrd="8" destOrd="0" presId="urn:microsoft.com/office/officeart/2005/8/layout/hProcess9"/>
    <dgm:cxn modelId="{7718BDF0-5FC1-471E-8568-001ADBF27A34}" type="presParOf" srcId="{484DBCC3-CE34-4935-B536-0A37D0382A4A}" destId="{FC187F0C-810B-4E88-AA30-F7BC0A3E663C}" srcOrd="9" destOrd="0" presId="urn:microsoft.com/office/officeart/2005/8/layout/hProcess9"/>
    <dgm:cxn modelId="{E4DA3B75-F635-47A5-B6CF-F5A3E67275E7}" type="presParOf" srcId="{484DBCC3-CE34-4935-B536-0A37D0382A4A}" destId="{12917C3C-DAB2-4611-AD79-D8B3C3198694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E2AA0FB-9C89-437F-AB1A-E279730A1271}" type="doc">
      <dgm:prSet loTypeId="urn:microsoft.com/office/officeart/2005/8/layout/hProcess9" loCatId="process" qsTypeId="urn:microsoft.com/office/officeart/2005/8/quickstyle/3d3" qsCatId="3D" csTypeId="urn:microsoft.com/office/officeart/2005/8/colors/colorful5" csCatId="colorful" phldr="1"/>
      <dgm:spPr/>
    </dgm:pt>
    <dgm:pt modelId="{7B7FF533-8637-4BB6-908B-CAE7F525F565}">
      <dgm:prSet phldrT="[Texto]"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1975, se adentra en l a </a:t>
          </a:r>
          <a:r>
            <a:rPr lang="es-MX" sz="1800" dirty="0" smtClean="0">
              <a:solidFill>
                <a:schemeClr val="tx1"/>
              </a:solidFill>
            </a:rPr>
            <a:t>intervención </a:t>
          </a:r>
          <a:r>
            <a:rPr lang="es-MX" sz="1800" dirty="0" smtClean="0">
              <a:solidFill>
                <a:schemeClr val="tx1"/>
              </a:solidFill>
            </a:rPr>
            <a:t>de la psicomotricidad en los centros educativos. 1977 Harrow  en su taxonomía del dominio psicomotor incluye los movimientos reflejos, movimientos fundamentales, capacidades físicas, habilidades motoras y comunicación gestual</a:t>
          </a:r>
          <a:endParaRPr lang="es-MX" sz="1800" dirty="0">
            <a:solidFill>
              <a:schemeClr val="tx1"/>
            </a:solidFill>
          </a:endParaRPr>
        </a:p>
      </dgm:t>
    </dgm:pt>
    <dgm:pt modelId="{4B5D8118-C927-46D6-9073-79D98394B7A4}" type="parTrans" cxnId="{E684845F-F0BA-40DC-B46D-69944A41A61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3797B9C6-9DCF-47A3-9725-847CAD67216F}" type="sibTrans" cxnId="{E684845F-F0BA-40DC-B46D-69944A41A61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4D55A62B-6736-43A3-BA54-6EF4127247B3}">
      <dgm:prSet/>
      <dgm:spPr/>
      <dgm:t>
        <a:bodyPr/>
        <a:lstStyle/>
        <a:p>
          <a:pPr algn="ctr"/>
          <a:r>
            <a:rPr lang="es-MX" dirty="0" smtClean="0">
              <a:solidFill>
                <a:schemeClr val="tx1"/>
              </a:solidFill>
            </a:rPr>
            <a:t>1997 Muniaín Disciplina educativa terapéutica, concebida como dialogo que considera al ser humano como una unidad psicosomática y que actúa sobre su totalidad. </a:t>
          </a:r>
          <a:endParaRPr lang="es-MX" dirty="0">
            <a:solidFill>
              <a:schemeClr val="tx1"/>
            </a:solidFill>
          </a:endParaRPr>
        </a:p>
      </dgm:t>
    </dgm:pt>
    <dgm:pt modelId="{817017FB-F511-4D31-A64A-90DA27CE16BD}" type="parTrans" cxnId="{DF8FDAC5-91A4-4C39-A14B-C7A09FF0C457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7EAD6132-E3DE-4A05-914D-4A1EBD707392}" type="sibTrans" cxnId="{DF8FDAC5-91A4-4C39-A14B-C7A09FF0C457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58CADB4B-E8BE-43FB-8C3C-5B93351C1577}">
      <dgm:prSet custT="1"/>
      <dgm:spPr/>
      <dgm:t>
        <a:bodyPr/>
        <a:lstStyle/>
        <a:p>
          <a:r>
            <a:rPr lang="es-MX" sz="1800" dirty="0" smtClean="0">
              <a:solidFill>
                <a:schemeClr val="tx1"/>
              </a:solidFill>
            </a:rPr>
            <a:t>1983 se crea la asociación nacional de psicomotricidad con el fin de dar a conocer esa disciplina y sensibilizar a las normatividades acerca de  su importancia y normatividad</a:t>
          </a:r>
          <a:endParaRPr lang="es-MX" sz="1800" dirty="0">
            <a:solidFill>
              <a:schemeClr val="tx1"/>
            </a:solidFill>
          </a:endParaRPr>
        </a:p>
      </dgm:t>
    </dgm:pt>
    <dgm:pt modelId="{18C1C0B9-2AE5-4F42-8DE7-E87C8DD296AD}" type="parTrans" cxnId="{AB48737F-0C02-44A0-BA29-2B2559DE54F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713490AA-DB7D-4FA6-AC99-1DD3606153F0}" type="sibTrans" cxnId="{AB48737F-0C02-44A0-BA29-2B2559DE54F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C7E9A669-5066-470D-88AF-B5B7404C12F5}">
      <dgm:prSet custT="1"/>
      <dgm:spPr/>
      <dgm:t>
        <a:bodyPr/>
        <a:lstStyle/>
        <a:p>
          <a:r>
            <a:rPr lang="es-MX" sz="2400" dirty="0" smtClean="0">
              <a:solidFill>
                <a:sysClr val="windowText" lastClr="000000"/>
              </a:solidFill>
            </a:rPr>
            <a:t>Vivencial </a:t>
          </a:r>
          <a:r>
            <a:rPr lang="es-MX" sz="2400" dirty="0" smtClean="0">
              <a:solidFill>
                <a:sysClr val="windowText" lastClr="000000"/>
              </a:solidFill>
            </a:rPr>
            <a:t>visión </a:t>
          </a:r>
          <a:r>
            <a:rPr lang="es-MX" sz="2400" dirty="0" smtClean="0">
              <a:solidFill>
                <a:sysClr val="windowText" lastClr="000000"/>
              </a:solidFill>
            </a:rPr>
            <a:t>central </a:t>
          </a:r>
          <a:r>
            <a:rPr lang="es-MX" sz="2400" dirty="0" smtClean="0">
              <a:solidFill>
                <a:sysClr val="windowText" lastClr="000000"/>
              </a:solidFill>
            </a:rPr>
            <a:t>pedagógica </a:t>
          </a:r>
          <a:r>
            <a:rPr lang="es-MX" sz="2400" dirty="0" smtClean="0">
              <a:solidFill>
                <a:sysClr val="windowText" lastClr="000000"/>
              </a:solidFill>
            </a:rPr>
            <a:t>considerando al niño como el gestor de sus propios </a:t>
          </a:r>
          <a:r>
            <a:rPr lang="es-MX" sz="2400" dirty="0" smtClean="0">
              <a:solidFill>
                <a:sysClr val="windowText" lastClr="000000"/>
              </a:solidFill>
            </a:rPr>
            <a:t>aprendizajes </a:t>
          </a:r>
          <a:r>
            <a:rPr lang="es-MX" sz="2400" dirty="0" smtClean="0">
              <a:solidFill>
                <a:sysClr val="windowText" lastClr="000000"/>
              </a:solidFill>
            </a:rPr>
            <a:t>propio gestor de sus </a:t>
          </a:r>
          <a:r>
            <a:rPr lang="es-MX" sz="2400" dirty="0" smtClean="0">
              <a:solidFill>
                <a:sysClr val="windowText" lastClr="000000"/>
              </a:solidFill>
            </a:rPr>
            <a:t>aprendizajes </a:t>
          </a:r>
          <a:r>
            <a:rPr lang="es-MX" sz="2400" dirty="0" smtClean="0">
              <a:solidFill>
                <a:sysClr val="windowText" lastClr="000000"/>
              </a:solidFill>
            </a:rPr>
            <a:t>mediante el juego espontaneo.</a:t>
          </a:r>
          <a:endParaRPr lang="es-MX" sz="2400" dirty="0">
            <a:solidFill>
              <a:sysClr val="windowText" lastClr="000000"/>
            </a:solidFill>
          </a:endParaRPr>
        </a:p>
      </dgm:t>
    </dgm:pt>
    <dgm:pt modelId="{3CBC3C51-CD6D-43A9-A25B-0AF8F41ABFBF}" type="parTrans" cxnId="{58E625B5-2697-42DE-A2C6-23C540DD49E5}">
      <dgm:prSet/>
      <dgm:spPr/>
      <dgm:t>
        <a:bodyPr/>
        <a:lstStyle/>
        <a:p>
          <a:endParaRPr lang="es-MX"/>
        </a:p>
      </dgm:t>
    </dgm:pt>
    <dgm:pt modelId="{2CD277E2-582F-4392-915A-F52867CE273D}" type="sibTrans" cxnId="{58E625B5-2697-42DE-A2C6-23C540DD49E5}">
      <dgm:prSet/>
      <dgm:spPr/>
      <dgm:t>
        <a:bodyPr/>
        <a:lstStyle/>
        <a:p>
          <a:endParaRPr lang="es-MX"/>
        </a:p>
      </dgm:t>
    </dgm:pt>
    <dgm:pt modelId="{D3ABE9BA-CCCB-4EC9-A040-6797CE602328}" type="pres">
      <dgm:prSet presAssocID="{AE2AA0FB-9C89-437F-AB1A-E279730A1271}" presName="CompostProcess" presStyleCnt="0">
        <dgm:presLayoutVars>
          <dgm:dir/>
          <dgm:resizeHandles val="exact"/>
        </dgm:presLayoutVars>
      </dgm:prSet>
      <dgm:spPr/>
    </dgm:pt>
    <dgm:pt modelId="{EF9D89FA-B2F5-4FA3-8E92-17292E0FB5D3}" type="pres">
      <dgm:prSet presAssocID="{AE2AA0FB-9C89-437F-AB1A-E279730A1271}" presName="arrow" presStyleLbl="bgShp" presStyleIdx="0" presStyleCnt="1" custLinFactNeighborX="8824" custLinFactNeighborY="-2731"/>
      <dgm:spPr/>
    </dgm:pt>
    <dgm:pt modelId="{484DBCC3-CE34-4935-B536-0A37D0382A4A}" type="pres">
      <dgm:prSet presAssocID="{AE2AA0FB-9C89-437F-AB1A-E279730A1271}" presName="linearProcess" presStyleCnt="0"/>
      <dgm:spPr/>
    </dgm:pt>
    <dgm:pt modelId="{65E0BFEA-3DB2-4577-9273-6A75C88DD39D}" type="pres">
      <dgm:prSet presAssocID="{7B7FF533-8637-4BB6-908B-CAE7F525F565}" presName="textNode" presStyleLbl="node1" presStyleIdx="0" presStyleCnt="4" custScaleY="24832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4618C30-14DB-44D7-B227-95120D2A9667}" type="pres">
      <dgm:prSet presAssocID="{3797B9C6-9DCF-47A3-9725-847CAD67216F}" presName="sibTrans" presStyleCnt="0"/>
      <dgm:spPr/>
    </dgm:pt>
    <dgm:pt modelId="{32DB8F00-2FC7-45B6-853E-5C0395B960F4}" type="pres">
      <dgm:prSet presAssocID="{58CADB4B-E8BE-43FB-8C3C-5B93351C1577}" presName="textNode" presStyleLbl="node1" presStyleIdx="1" presStyleCnt="4" custScaleY="17932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6025CFF-FA68-43ED-B565-3571C9308FF9}" type="pres">
      <dgm:prSet presAssocID="{713490AA-DB7D-4FA6-AC99-1DD3606153F0}" presName="sibTrans" presStyleCnt="0"/>
      <dgm:spPr/>
    </dgm:pt>
    <dgm:pt modelId="{0ABAC0BA-FBE5-49F2-A5A1-ED1EFE12F3A8}" type="pres">
      <dgm:prSet presAssocID="{C7E9A669-5066-470D-88AF-B5B7404C12F5}" presName="textNode" presStyleLbl="node1" presStyleIdx="2" presStyleCnt="4" custScaleY="250000" custLinFactX="96137" custLinFactNeighborX="100000" custLinFactNeighborY="250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C187F0C-810B-4E88-AA30-F7BC0A3E663C}" type="pres">
      <dgm:prSet presAssocID="{2CD277E2-582F-4392-915A-F52867CE273D}" presName="sibTrans" presStyleCnt="0"/>
      <dgm:spPr/>
    </dgm:pt>
    <dgm:pt modelId="{12917C3C-DAB2-4611-AD79-D8B3C3198694}" type="pres">
      <dgm:prSet presAssocID="{4D55A62B-6736-43A3-BA54-6EF4127247B3}" presName="textNode" presStyleLbl="node1" presStyleIdx="3" presStyleCnt="4" custScaleY="250000" custLinFactX="-98617" custLinFactNeighborX="-100000" custLinFactNeighborY="250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F8FDAC5-91A4-4C39-A14B-C7A09FF0C457}" srcId="{AE2AA0FB-9C89-437F-AB1A-E279730A1271}" destId="{4D55A62B-6736-43A3-BA54-6EF4127247B3}" srcOrd="3" destOrd="0" parTransId="{817017FB-F511-4D31-A64A-90DA27CE16BD}" sibTransId="{7EAD6132-E3DE-4A05-914D-4A1EBD707392}"/>
    <dgm:cxn modelId="{AB48737F-0C02-44A0-BA29-2B2559DE54FB}" srcId="{AE2AA0FB-9C89-437F-AB1A-E279730A1271}" destId="{58CADB4B-E8BE-43FB-8C3C-5B93351C1577}" srcOrd="1" destOrd="0" parTransId="{18C1C0B9-2AE5-4F42-8DE7-E87C8DD296AD}" sibTransId="{713490AA-DB7D-4FA6-AC99-1DD3606153F0}"/>
    <dgm:cxn modelId="{58E625B5-2697-42DE-A2C6-23C540DD49E5}" srcId="{AE2AA0FB-9C89-437F-AB1A-E279730A1271}" destId="{C7E9A669-5066-470D-88AF-B5B7404C12F5}" srcOrd="2" destOrd="0" parTransId="{3CBC3C51-CD6D-43A9-A25B-0AF8F41ABFBF}" sibTransId="{2CD277E2-582F-4392-915A-F52867CE273D}"/>
    <dgm:cxn modelId="{E684845F-F0BA-40DC-B46D-69944A41A61B}" srcId="{AE2AA0FB-9C89-437F-AB1A-E279730A1271}" destId="{7B7FF533-8637-4BB6-908B-CAE7F525F565}" srcOrd="0" destOrd="0" parTransId="{4B5D8118-C927-46D6-9073-79D98394B7A4}" sibTransId="{3797B9C6-9DCF-47A3-9725-847CAD67216F}"/>
    <dgm:cxn modelId="{937D5E4A-A552-40AA-AE82-7FB3F35D6847}" type="presOf" srcId="{7B7FF533-8637-4BB6-908B-CAE7F525F565}" destId="{65E0BFEA-3DB2-4577-9273-6A75C88DD39D}" srcOrd="0" destOrd="0" presId="urn:microsoft.com/office/officeart/2005/8/layout/hProcess9"/>
    <dgm:cxn modelId="{31EAE41B-62A2-4734-AC12-84463BEF3E90}" type="presOf" srcId="{58CADB4B-E8BE-43FB-8C3C-5B93351C1577}" destId="{32DB8F00-2FC7-45B6-853E-5C0395B960F4}" srcOrd="0" destOrd="0" presId="urn:microsoft.com/office/officeart/2005/8/layout/hProcess9"/>
    <dgm:cxn modelId="{BA704EC2-5D38-48D1-B32C-97EF669C96E2}" type="presOf" srcId="{4D55A62B-6736-43A3-BA54-6EF4127247B3}" destId="{12917C3C-DAB2-4611-AD79-D8B3C3198694}" srcOrd="0" destOrd="0" presId="urn:microsoft.com/office/officeart/2005/8/layout/hProcess9"/>
    <dgm:cxn modelId="{BB594CCC-1D1F-4EC6-A445-2B94D196987B}" type="presOf" srcId="{AE2AA0FB-9C89-437F-AB1A-E279730A1271}" destId="{D3ABE9BA-CCCB-4EC9-A040-6797CE602328}" srcOrd="0" destOrd="0" presId="urn:microsoft.com/office/officeart/2005/8/layout/hProcess9"/>
    <dgm:cxn modelId="{23998FF4-4AB7-4D8F-84B7-48AE27393EBF}" type="presOf" srcId="{C7E9A669-5066-470D-88AF-B5B7404C12F5}" destId="{0ABAC0BA-FBE5-49F2-A5A1-ED1EFE12F3A8}" srcOrd="0" destOrd="0" presId="urn:microsoft.com/office/officeart/2005/8/layout/hProcess9"/>
    <dgm:cxn modelId="{0869E0C3-3073-4B99-9B2F-B728C3F20140}" type="presParOf" srcId="{D3ABE9BA-CCCB-4EC9-A040-6797CE602328}" destId="{EF9D89FA-B2F5-4FA3-8E92-17292E0FB5D3}" srcOrd="0" destOrd="0" presId="urn:microsoft.com/office/officeart/2005/8/layout/hProcess9"/>
    <dgm:cxn modelId="{B2C51E82-E349-4E87-A9E3-2742F3B0C828}" type="presParOf" srcId="{D3ABE9BA-CCCB-4EC9-A040-6797CE602328}" destId="{484DBCC3-CE34-4935-B536-0A37D0382A4A}" srcOrd="1" destOrd="0" presId="urn:microsoft.com/office/officeart/2005/8/layout/hProcess9"/>
    <dgm:cxn modelId="{21B13F8B-ABDA-487D-A908-CEA83D093646}" type="presParOf" srcId="{484DBCC3-CE34-4935-B536-0A37D0382A4A}" destId="{65E0BFEA-3DB2-4577-9273-6A75C88DD39D}" srcOrd="0" destOrd="0" presId="urn:microsoft.com/office/officeart/2005/8/layout/hProcess9"/>
    <dgm:cxn modelId="{1B436CB9-B07F-4EA8-8A85-76172356D576}" type="presParOf" srcId="{484DBCC3-CE34-4935-B536-0A37D0382A4A}" destId="{C4618C30-14DB-44D7-B227-95120D2A9667}" srcOrd="1" destOrd="0" presId="urn:microsoft.com/office/officeart/2005/8/layout/hProcess9"/>
    <dgm:cxn modelId="{00A9442C-BA09-49B8-8347-AF0D2DDE2AF1}" type="presParOf" srcId="{484DBCC3-CE34-4935-B536-0A37D0382A4A}" destId="{32DB8F00-2FC7-45B6-853E-5C0395B960F4}" srcOrd="2" destOrd="0" presId="urn:microsoft.com/office/officeart/2005/8/layout/hProcess9"/>
    <dgm:cxn modelId="{8F006C63-D2DA-45D2-BD2A-BE3B9E1CF82B}" type="presParOf" srcId="{484DBCC3-CE34-4935-B536-0A37D0382A4A}" destId="{36025CFF-FA68-43ED-B565-3571C9308FF9}" srcOrd="3" destOrd="0" presId="urn:microsoft.com/office/officeart/2005/8/layout/hProcess9"/>
    <dgm:cxn modelId="{9ACA58D4-F675-4EC9-AD1B-27AA7D7BD3C3}" type="presParOf" srcId="{484DBCC3-CE34-4935-B536-0A37D0382A4A}" destId="{0ABAC0BA-FBE5-49F2-A5A1-ED1EFE12F3A8}" srcOrd="4" destOrd="0" presId="urn:microsoft.com/office/officeart/2005/8/layout/hProcess9"/>
    <dgm:cxn modelId="{594F8297-3FAB-4CD4-80E6-A5CF394EC406}" type="presParOf" srcId="{484DBCC3-CE34-4935-B536-0A37D0382A4A}" destId="{FC187F0C-810B-4E88-AA30-F7BC0A3E663C}" srcOrd="5" destOrd="0" presId="urn:microsoft.com/office/officeart/2005/8/layout/hProcess9"/>
    <dgm:cxn modelId="{B09321E2-57E9-45AD-8373-53D521AB3620}" type="presParOf" srcId="{484DBCC3-CE34-4935-B536-0A37D0382A4A}" destId="{12917C3C-DAB2-4611-AD79-D8B3C3198694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401975-F95C-4454-B603-F22DFF565D51}">
      <dsp:nvSpPr>
        <dsp:cNvPr id="0" name=""/>
        <dsp:cNvSpPr/>
      </dsp:nvSpPr>
      <dsp:spPr>
        <a:xfrm>
          <a:off x="653472" y="0"/>
          <a:ext cx="7406022" cy="4064000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4DE0BD-7271-41FD-8F05-D51EDC5BE9D6}">
      <dsp:nvSpPr>
        <dsp:cNvPr id="0" name=""/>
        <dsp:cNvSpPr/>
      </dsp:nvSpPr>
      <dsp:spPr>
        <a:xfrm>
          <a:off x="3828" y="576063"/>
          <a:ext cx="1674098" cy="291187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1900 descripciones del desarrollo motor (Preyen y Shin)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85551" y="657786"/>
        <a:ext cx="1510652" cy="2748426"/>
      </dsp:txXfrm>
    </dsp:sp>
    <dsp:sp modelId="{AE20369E-8533-4DE3-897E-8BF6D9162D92}">
      <dsp:nvSpPr>
        <dsp:cNvPr id="0" name=""/>
        <dsp:cNvSpPr/>
      </dsp:nvSpPr>
      <dsp:spPr>
        <a:xfrm>
          <a:off x="1761631" y="648069"/>
          <a:ext cx="1674098" cy="2767860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>
              <a:solidFill>
                <a:schemeClr val="tx1"/>
              </a:solidFill>
            </a:rPr>
            <a:t>1901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>
              <a:solidFill>
                <a:schemeClr val="tx1"/>
              </a:solidFill>
            </a:rPr>
            <a:t>prevenir trastornos mentales, suprimir los que ya estaban</a:t>
          </a:r>
          <a:endParaRPr lang="es-MX" sz="2200" kern="1200" dirty="0">
            <a:solidFill>
              <a:schemeClr val="tx1"/>
            </a:solidFill>
          </a:endParaRPr>
        </a:p>
      </dsp:txBody>
      <dsp:txXfrm>
        <a:off x="1843354" y="729792"/>
        <a:ext cx="1510652" cy="2604414"/>
      </dsp:txXfrm>
    </dsp:sp>
    <dsp:sp modelId="{EAF69B1A-C14A-43EC-A910-4F1922BB58C8}">
      <dsp:nvSpPr>
        <dsp:cNvPr id="0" name=""/>
        <dsp:cNvSpPr/>
      </dsp:nvSpPr>
      <dsp:spPr>
        <a:xfrm>
          <a:off x="3519434" y="792089"/>
          <a:ext cx="1674098" cy="2479820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>
              <a:solidFill>
                <a:schemeClr val="tx1"/>
              </a:solidFill>
            </a:rPr>
            <a:t>1905, 1907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>
              <a:solidFill>
                <a:schemeClr val="tx1"/>
              </a:solidFill>
            </a:rPr>
            <a:t> Dupre acuña el termino de psicomotricidad</a:t>
          </a:r>
          <a:endParaRPr lang="es-MX" sz="2200" kern="1200" dirty="0">
            <a:solidFill>
              <a:schemeClr val="tx1"/>
            </a:solidFill>
          </a:endParaRPr>
        </a:p>
      </dsp:txBody>
      <dsp:txXfrm>
        <a:off x="3601157" y="873812"/>
        <a:ext cx="1510652" cy="2316374"/>
      </dsp:txXfrm>
    </dsp:sp>
    <dsp:sp modelId="{EB24F759-6624-4C33-AE6D-717534499F68}">
      <dsp:nvSpPr>
        <dsp:cNvPr id="0" name=""/>
        <dsp:cNvSpPr/>
      </dsp:nvSpPr>
      <dsp:spPr>
        <a:xfrm>
          <a:off x="5277237" y="576063"/>
          <a:ext cx="1674098" cy="2911872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1913, Freud, demostrar la importancia de las carencias afectivas en el desarrollo de la motricidad en la 1° infancia.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5358960" y="657786"/>
        <a:ext cx="1510652" cy="2748426"/>
      </dsp:txXfrm>
    </dsp:sp>
    <dsp:sp modelId="{35023C6F-7406-4A99-AE17-16DF9ADE2D6B}">
      <dsp:nvSpPr>
        <dsp:cNvPr id="0" name=""/>
        <dsp:cNvSpPr/>
      </dsp:nvSpPr>
      <dsp:spPr>
        <a:xfrm>
          <a:off x="7035040" y="648069"/>
          <a:ext cx="1674098" cy="276786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1925, Henry Wallon: pone en relieve la interdependencia de lo cognitivo, lo motriz y lo afectivo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7116763" y="729792"/>
        <a:ext cx="1510652" cy="26044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AC033-2762-4A14-AEEB-14477BB6B0B5}">
      <dsp:nvSpPr>
        <dsp:cNvPr id="0" name=""/>
        <dsp:cNvSpPr/>
      </dsp:nvSpPr>
      <dsp:spPr>
        <a:xfrm>
          <a:off x="653472" y="0"/>
          <a:ext cx="7406022" cy="4696296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AB87FA-50C3-4B21-86B3-84AA7D9666F3}">
      <dsp:nvSpPr>
        <dsp:cNvPr id="0" name=""/>
        <dsp:cNvSpPr/>
      </dsp:nvSpPr>
      <dsp:spPr>
        <a:xfrm>
          <a:off x="141523" y="879869"/>
          <a:ext cx="2573997" cy="293655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1925, Piaget: la actividad </a:t>
          </a:r>
          <a:r>
            <a:rPr lang="es-MX" sz="2000" kern="1200" dirty="0" smtClean="0">
              <a:solidFill>
                <a:schemeClr val="tx1"/>
              </a:solidFill>
            </a:rPr>
            <a:t>psíquica </a:t>
          </a:r>
          <a:r>
            <a:rPr lang="es-MX" sz="2000" kern="1200" dirty="0" smtClean="0">
              <a:solidFill>
                <a:schemeClr val="tx1"/>
              </a:solidFill>
            </a:rPr>
            <a:t>y la motriz forman un todo funcional: base del desarrollo de la inteligencia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267175" y="1005521"/>
        <a:ext cx="2322693" cy="2685252"/>
      </dsp:txXfrm>
    </dsp:sp>
    <dsp:sp modelId="{81FC98EE-DAF1-4681-A533-D2115D5030B2}">
      <dsp:nvSpPr>
        <dsp:cNvPr id="0" name=""/>
        <dsp:cNvSpPr/>
      </dsp:nvSpPr>
      <dsp:spPr>
        <a:xfrm>
          <a:off x="3069485" y="735853"/>
          <a:ext cx="2573997" cy="3224589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1925, Heuyer: </a:t>
          </a:r>
          <a:r>
            <a:rPr lang="es-MX" sz="2000" kern="1200" dirty="0" smtClean="0">
              <a:solidFill>
                <a:schemeClr val="tx1"/>
              </a:solidFill>
            </a:rPr>
            <a:t>estableció </a:t>
          </a:r>
          <a:r>
            <a:rPr lang="es-MX" sz="2000" kern="1200" dirty="0" smtClean="0">
              <a:solidFill>
                <a:schemeClr val="tx1"/>
              </a:solidFill>
            </a:rPr>
            <a:t>una </a:t>
          </a:r>
          <a:r>
            <a:rPr lang="es-MX" sz="2000" kern="1200" dirty="0" smtClean="0">
              <a:solidFill>
                <a:schemeClr val="tx1"/>
              </a:solidFill>
            </a:rPr>
            <a:t>relación </a:t>
          </a:r>
          <a:r>
            <a:rPr lang="es-MX" sz="2000" kern="1200" dirty="0" smtClean="0">
              <a:solidFill>
                <a:schemeClr val="tx1"/>
              </a:solidFill>
            </a:rPr>
            <a:t>entre la psicomotricidad la inteligencia y la afectividad, apareciendo por primera vez, el concepto de ser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3195137" y="861505"/>
        <a:ext cx="2322693" cy="2973285"/>
      </dsp:txXfrm>
    </dsp:sp>
    <dsp:sp modelId="{437AB1F8-9072-4C7F-8B7B-F9953A8AF01F}">
      <dsp:nvSpPr>
        <dsp:cNvPr id="0" name=""/>
        <dsp:cNvSpPr/>
      </dsp:nvSpPr>
      <dsp:spPr>
        <a:xfrm>
          <a:off x="5997446" y="735853"/>
          <a:ext cx="2573997" cy="3224589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1925, Henry Wallon analiza y describe «los estadios y </a:t>
          </a:r>
          <a:r>
            <a:rPr lang="es-MX" sz="2000" kern="1200" dirty="0" smtClean="0">
              <a:solidFill>
                <a:schemeClr val="tx1"/>
              </a:solidFill>
            </a:rPr>
            <a:t>trastornos» </a:t>
          </a:r>
          <a:r>
            <a:rPr lang="es-MX" sz="2000" kern="1200" dirty="0" smtClean="0">
              <a:solidFill>
                <a:schemeClr val="tx1"/>
              </a:solidFill>
            </a:rPr>
            <a:t>del desarrollo psicomotor del niño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6123098" y="861505"/>
        <a:ext cx="2322693" cy="29732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F7250-A58C-42E8-B43B-5497E23F7C56}">
      <dsp:nvSpPr>
        <dsp:cNvPr id="0" name=""/>
        <dsp:cNvSpPr/>
      </dsp:nvSpPr>
      <dsp:spPr>
        <a:xfrm>
          <a:off x="637270" y="0"/>
          <a:ext cx="7222402" cy="4552280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57F589-D59B-437C-AE54-6152597737F3}">
      <dsp:nvSpPr>
        <dsp:cNvPr id="0" name=""/>
        <dsp:cNvSpPr/>
      </dsp:nvSpPr>
      <dsp:spPr>
        <a:xfrm>
          <a:off x="2333" y="504055"/>
          <a:ext cx="1358764" cy="354416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1930, EL trabajo de </a:t>
          </a:r>
          <a:r>
            <a:rPr lang="es-MX" sz="2000" kern="1200" dirty="0" smtClean="0">
              <a:solidFill>
                <a:schemeClr val="tx1"/>
              </a:solidFill>
            </a:rPr>
            <a:t>Kretscher </a:t>
          </a:r>
          <a:r>
            <a:rPr lang="es-MX" sz="2000" kern="1200" dirty="0" smtClean="0">
              <a:solidFill>
                <a:schemeClr val="tx1"/>
              </a:solidFill>
            </a:rPr>
            <a:t>sirve de base para el estudio de las construcciones psicomotrices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68662" y="570384"/>
        <a:ext cx="1226106" cy="3411510"/>
      </dsp:txXfrm>
    </dsp:sp>
    <dsp:sp modelId="{3577AFEC-31EB-400C-BDBA-6DCA9FA9D8D7}">
      <dsp:nvSpPr>
        <dsp:cNvPr id="0" name=""/>
        <dsp:cNvSpPr/>
      </dsp:nvSpPr>
      <dsp:spPr>
        <a:xfrm>
          <a:off x="1429036" y="216023"/>
          <a:ext cx="1358764" cy="4120232"/>
        </a:xfrm>
        <a:prstGeom prst="roundRect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1935, Guilmain </a:t>
          </a:r>
          <a:r>
            <a:rPr lang="es-MX" sz="2000" kern="1200" dirty="0" smtClean="0">
              <a:solidFill>
                <a:schemeClr val="tx1"/>
              </a:solidFill>
            </a:rPr>
            <a:t>basándose </a:t>
          </a:r>
          <a:r>
            <a:rPr lang="es-MX" sz="2000" kern="1200" dirty="0" smtClean="0">
              <a:solidFill>
                <a:schemeClr val="tx1"/>
              </a:solidFill>
            </a:rPr>
            <a:t>en los postulados de Wallon realiza el primer </a:t>
          </a:r>
          <a:r>
            <a:rPr lang="es-MX" sz="2000" kern="1200" dirty="0" smtClean="0">
              <a:solidFill>
                <a:schemeClr val="tx1"/>
              </a:solidFill>
            </a:rPr>
            <a:t>método </a:t>
          </a:r>
          <a:r>
            <a:rPr lang="es-MX" sz="2000" kern="1200" dirty="0" smtClean="0">
              <a:solidFill>
                <a:schemeClr val="tx1"/>
              </a:solidFill>
            </a:rPr>
            <a:t>de </a:t>
          </a:r>
          <a:r>
            <a:rPr lang="es-MX" sz="2000" kern="1200" dirty="0" smtClean="0">
              <a:solidFill>
                <a:schemeClr val="tx1"/>
              </a:solidFill>
            </a:rPr>
            <a:t>evaluación </a:t>
          </a:r>
          <a:r>
            <a:rPr lang="es-MX" sz="2000" kern="1200" dirty="0" smtClean="0">
              <a:solidFill>
                <a:schemeClr val="tx1"/>
              </a:solidFill>
            </a:rPr>
            <a:t>psicomotriz 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1495365" y="282352"/>
        <a:ext cx="1226106" cy="3987574"/>
      </dsp:txXfrm>
    </dsp:sp>
    <dsp:sp modelId="{0A1C588A-E0FB-4855-AD2C-001E964C8813}">
      <dsp:nvSpPr>
        <dsp:cNvPr id="0" name=""/>
        <dsp:cNvSpPr/>
      </dsp:nvSpPr>
      <dsp:spPr>
        <a:xfrm>
          <a:off x="2855738" y="792087"/>
          <a:ext cx="1358764" cy="2968104"/>
        </a:xfrm>
        <a:prstGeom prst="roundRect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>
              <a:solidFill>
                <a:schemeClr val="tx1"/>
              </a:solidFill>
            </a:rPr>
            <a:t>1935 Guilman Las practicas </a:t>
          </a:r>
          <a:r>
            <a:rPr lang="es-MX" sz="1300" kern="1200" dirty="0" smtClean="0">
              <a:solidFill>
                <a:schemeClr val="tx1"/>
              </a:solidFill>
            </a:rPr>
            <a:t>físicas </a:t>
          </a:r>
          <a:r>
            <a:rPr lang="es-MX" sz="1300" kern="1200" dirty="0" smtClean="0">
              <a:solidFill>
                <a:schemeClr val="tx1"/>
              </a:solidFill>
            </a:rPr>
            <a:t>buscan el reforzamiento del deseo de actuar</a:t>
          </a:r>
          <a:endParaRPr lang="es-MX" sz="1300" kern="1200" dirty="0">
            <a:solidFill>
              <a:schemeClr val="tx1"/>
            </a:solidFill>
          </a:endParaRPr>
        </a:p>
      </dsp:txBody>
      <dsp:txXfrm>
        <a:off x="2922067" y="858416"/>
        <a:ext cx="1226106" cy="2835446"/>
      </dsp:txXfrm>
    </dsp:sp>
    <dsp:sp modelId="{B5BD1565-5E53-4B4C-B5D3-CB3BD6ECA585}">
      <dsp:nvSpPr>
        <dsp:cNvPr id="0" name=""/>
        <dsp:cNvSpPr/>
      </dsp:nvSpPr>
      <dsp:spPr>
        <a:xfrm>
          <a:off x="4282441" y="504055"/>
          <a:ext cx="1358764" cy="3544168"/>
        </a:xfrm>
        <a:prstGeom prst="roundRect">
          <a:avLst/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1948, Heuyer, emplea el termino psicomotricidad para resaltar la </a:t>
          </a:r>
          <a:r>
            <a:rPr lang="es-MX" sz="1600" kern="1200" dirty="0" smtClean="0">
              <a:solidFill>
                <a:schemeClr val="tx1"/>
              </a:solidFill>
            </a:rPr>
            <a:t>asociación </a:t>
          </a:r>
          <a:r>
            <a:rPr lang="es-MX" sz="1600" kern="1200" dirty="0" smtClean="0">
              <a:solidFill>
                <a:schemeClr val="tx1"/>
              </a:solidFill>
            </a:rPr>
            <a:t>entre el desarrollo de la motricidad , de la inteligencia y la afectividad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4348770" y="570384"/>
        <a:ext cx="1226106" cy="3411510"/>
      </dsp:txXfrm>
    </dsp:sp>
    <dsp:sp modelId="{E675722C-2994-426A-B5B6-F88911E7DE67}">
      <dsp:nvSpPr>
        <dsp:cNvPr id="0" name=""/>
        <dsp:cNvSpPr/>
      </dsp:nvSpPr>
      <dsp:spPr>
        <a:xfrm>
          <a:off x="5709143" y="1365683"/>
          <a:ext cx="1358764" cy="1820912"/>
        </a:xfrm>
        <a:prstGeom prst="roundRect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>
              <a:solidFill>
                <a:schemeClr val="tx1"/>
              </a:solidFill>
            </a:rPr>
            <a:t>1950, la Pitie Slapetriere comienza a enseñarse la psicomotricidad</a:t>
          </a:r>
          <a:endParaRPr lang="es-MX" sz="1300" kern="1200" dirty="0">
            <a:solidFill>
              <a:schemeClr val="tx1"/>
            </a:solidFill>
          </a:endParaRPr>
        </a:p>
      </dsp:txBody>
      <dsp:txXfrm>
        <a:off x="5775472" y="1432012"/>
        <a:ext cx="1226106" cy="1688254"/>
      </dsp:txXfrm>
    </dsp:sp>
    <dsp:sp modelId="{2AE4D773-AD40-430B-A4CE-24D3E2C66477}">
      <dsp:nvSpPr>
        <dsp:cNvPr id="0" name=""/>
        <dsp:cNvSpPr/>
      </dsp:nvSpPr>
      <dsp:spPr>
        <a:xfrm>
          <a:off x="7135846" y="1365683"/>
          <a:ext cx="1358764" cy="1820912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>
              <a:solidFill>
                <a:schemeClr val="tx1"/>
              </a:solidFill>
            </a:rPr>
            <a:t>1950, </a:t>
          </a:r>
          <a:r>
            <a:rPr lang="es-MX" sz="1300" kern="1200" dirty="0" smtClean="0">
              <a:solidFill>
                <a:schemeClr val="tx1"/>
              </a:solidFill>
            </a:rPr>
            <a:t>Ajuar aguerra </a:t>
          </a:r>
          <a:r>
            <a:rPr lang="es-MX" sz="1300" kern="1200" dirty="0" smtClean="0">
              <a:solidFill>
                <a:schemeClr val="tx1"/>
              </a:solidFill>
            </a:rPr>
            <a:t>empieza la </a:t>
          </a:r>
          <a:r>
            <a:rPr lang="es-MX" sz="1300" kern="1200" dirty="0" smtClean="0">
              <a:solidFill>
                <a:schemeClr val="tx1"/>
              </a:solidFill>
            </a:rPr>
            <a:t>especialización </a:t>
          </a:r>
          <a:r>
            <a:rPr lang="es-MX" sz="1300" kern="1200" dirty="0" smtClean="0">
              <a:solidFill>
                <a:schemeClr val="tx1"/>
              </a:solidFill>
            </a:rPr>
            <a:t>y oficialmente los estudios de la psicomotricidad</a:t>
          </a:r>
          <a:endParaRPr lang="es-MX" sz="1300" kern="1200" dirty="0">
            <a:solidFill>
              <a:schemeClr val="tx1"/>
            </a:solidFill>
          </a:endParaRPr>
        </a:p>
      </dsp:txBody>
      <dsp:txXfrm>
        <a:off x="7202175" y="1432012"/>
        <a:ext cx="1226106" cy="16882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9D89FA-B2F5-4FA3-8E92-17292E0FB5D3}">
      <dsp:nvSpPr>
        <dsp:cNvPr id="0" name=""/>
        <dsp:cNvSpPr/>
      </dsp:nvSpPr>
      <dsp:spPr>
        <a:xfrm>
          <a:off x="1296143" y="0"/>
          <a:ext cx="7344816" cy="4696296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E0BFEA-3DB2-4577-9273-6A75C88DD39D}">
      <dsp:nvSpPr>
        <dsp:cNvPr id="0" name=""/>
        <dsp:cNvSpPr/>
      </dsp:nvSpPr>
      <dsp:spPr>
        <a:xfrm>
          <a:off x="1440157" y="663840"/>
          <a:ext cx="1381794" cy="351262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1960 se conforma como disciplina la psicomotricidad (identidad de la psicomotricidad como ciencia)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1507611" y="731294"/>
        <a:ext cx="1246886" cy="3377714"/>
      </dsp:txXfrm>
    </dsp:sp>
    <dsp:sp modelId="{D81009C3-D652-437A-A720-CE79E15B5465}">
      <dsp:nvSpPr>
        <dsp:cNvPr id="0" name=""/>
        <dsp:cNvSpPr/>
      </dsp:nvSpPr>
      <dsp:spPr>
        <a:xfrm>
          <a:off x="0" y="303812"/>
          <a:ext cx="1381794" cy="3894732"/>
        </a:xfrm>
        <a:prstGeom prst="roundRect">
          <a:avLst/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1950 </a:t>
          </a:r>
          <a:r>
            <a:rPr lang="es-MX" sz="1200" kern="1200" dirty="0" smtClean="0">
              <a:solidFill>
                <a:schemeClr val="tx1"/>
              </a:solidFill>
            </a:rPr>
            <a:t>publicación </a:t>
          </a:r>
          <a:r>
            <a:rPr lang="es-MX" sz="1200" kern="1200" dirty="0" smtClean="0">
              <a:solidFill>
                <a:schemeClr val="tx1"/>
              </a:solidFill>
            </a:rPr>
            <a:t>de la primera carta de </a:t>
          </a:r>
          <a:r>
            <a:rPr lang="es-MX" sz="1200" kern="1200" dirty="0" smtClean="0">
              <a:solidFill>
                <a:schemeClr val="tx1"/>
              </a:solidFill>
            </a:rPr>
            <a:t>educación </a:t>
          </a:r>
          <a:r>
            <a:rPr lang="es-MX" sz="1200" kern="1200" dirty="0" smtClean="0">
              <a:solidFill>
                <a:schemeClr val="tx1"/>
              </a:solidFill>
            </a:rPr>
            <a:t>psicomotriz en </a:t>
          </a:r>
          <a:r>
            <a:rPr lang="es-MX" sz="1200" kern="1200" dirty="0" smtClean="0">
              <a:solidFill>
                <a:schemeClr val="tx1"/>
              </a:solidFill>
            </a:rPr>
            <a:t>Francia</a:t>
          </a:r>
          <a:endParaRPr lang="es-MX" sz="1200" kern="1200" dirty="0" smtClean="0">
            <a:solidFill>
              <a:schemeClr val="tx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Lucha por la </a:t>
          </a:r>
          <a:r>
            <a:rPr lang="es-MX" sz="1200" kern="1200" dirty="0" smtClean="0">
              <a:solidFill>
                <a:schemeClr val="tx1"/>
              </a:solidFill>
            </a:rPr>
            <a:t>especialización </a:t>
          </a:r>
          <a:r>
            <a:rPr lang="es-MX" sz="1200" kern="1200" dirty="0" smtClean="0">
              <a:solidFill>
                <a:schemeClr val="tx1"/>
              </a:solidFill>
            </a:rPr>
            <a:t>y </a:t>
          </a:r>
          <a:r>
            <a:rPr lang="es-MX" sz="1200" kern="1200" dirty="0" smtClean="0">
              <a:solidFill>
                <a:schemeClr val="tx1"/>
              </a:solidFill>
            </a:rPr>
            <a:t>oficialización </a:t>
          </a:r>
          <a:r>
            <a:rPr lang="es-MX" sz="1200" kern="1200" dirty="0" smtClean="0">
              <a:solidFill>
                <a:schemeClr val="tx1"/>
              </a:solidFill>
            </a:rPr>
            <a:t>de la psicomotricidad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67454" y="371266"/>
        <a:ext cx="1246886" cy="3759824"/>
      </dsp:txXfrm>
    </dsp:sp>
    <dsp:sp modelId="{32DB8F00-2FC7-45B6-853E-5C0395B960F4}">
      <dsp:nvSpPr>
        <dsp:cNvPr id="0" name=""/>
        <dsp:cNvSpPr/>
      </dsp:nvSpPr>
      <dsp:spPr>
        <a:xfrm>
          <a:off x="2904141" y="663849"/>
          <a:ext cx="1381794" cy="3368596"/>
        </a:xfrm>
        <a:prstGeom prst="roundRect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1960, el concepto de psicomotricidad llega a México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2971595" y="731303"/>
        <a:ext cx="1246886" cy="3233688"/>
      </dsp:txXfrm>
    </dsp:sp>
    <dsp:sp modelId="{CC3A6CB4-B61B-42BA-889B-0D4FDD348C9B}">
      <dsp:nvSpPr>
        <dsp:cNvPr id="0" name=""/>
        <dsp:cNvSpPr/>
      </dsp:nvSpPr>
      <dsp:spPr>
        <a:xfrm>
          <a:off x="4355024" y="144016"/>
          <a:ext cx="1381794" cy="4408262"/>
        </a:xfrm>
        <a:prstGeom prst="roundRect">
          <a:avLst/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1967 Soubirain, crea el primer instituto  superior de </a:t>
          </a:r>
          <a:r>
            <a:rPr lang="es-MX" sz="1600" kern="1200" dirty="0" smtClean="0">
              <a:solidFill>
                <a:schemeClr val="tx1"/>
              </a:solidFill>
            </a:rPr>
            <a:t>reeducación </a:t>
          </a:r>
          <a:r>
            <a:rPr lang="es-MX" sz="1600" kern="1200" dirty="0" smtClean="0">
              <a:solidFill>
                <a:schemeClr val="tx1"/>
              </a:solidFill>
            </a:rPr>
            <a:t>psicomotriz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solidFill>
                <a:schemeClr val="tx1"/>
              </a:solidFill>
            </a:rPr>
            <a:t>1970 cuerpo </a:t>
          </a:r>
          <a:r>
            <a:rPr lang="es-MX" sz="1600" kern="1200" dirty="0" smtClean="0">
              <a:solidFill>
                <a:schemeClr val="tx1"/>
              </a:solidFill>
            </a:rPr>
            <a:t>consiente: capacidad </a:t>
          </a:r>
          <a:r>
            <a:rPr lang="es-MX" sz="1600" kern="1200" dirty="0" smtClean="0">
              <a:solidFill>
                <a:schemeClr val="tx1"/>
              </a:solidFill>
            </a:rPr>
            <a:t>de  escoger  analizar y poner orden en su propio funcionamiento. </a:t>
          </a:r>
          <a:endParaRPr lang="es-MX" sz="1600" kern="1200" dirty="0">
            <a:solidFill>
              <a:schemeClr val="tx1"/>
            </a:solidFill>
          </a:endParaRPr>
        </a:p>
      </dsp:txBody>
      <dsp:txXfrm>
        <a:off x="4422478" y="211470"/>
        <a:ext cx="1246886" cy="4273354"/>
      </dsp:txXfrm>
    </dsp:sp>
    <dsp:sp modelId="{0ABAC0BA-FBE5-49F2-A5A1-ED1EFE12F3A8}">
      <dsp:nvSpPr>
        <dsp:cNvPr id="0" name=""/>
        <dsp:cNvSpPr/>
      </dsp:nvSpPr>
      <dsp:spPr>
        <a:xfrm>
          <a:off x="7203413" y="735853"/>
          <a:ext cx="1381794" cy="3318665"/>
        </a:xfrm>
        <a:prstGeom prst="roundRect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ysClr val="windowText" lastClr="000000"/>
              </a:solidFill>
            </a:rPr>
            <a:t>1973 Jolibet define la psicomotricidad como una motricidad en relación </a:t>
          </a:r>
          <a:endParaRPr lang="es-MX" sz="2000" kern="1200" dirty="0">
            <a:solidFill>
              <a:sysClr val="windowText" lastClr="000000"/>
            </a:solidFill>
          </a:endParaRPr>
        </a:p>
      </dsp:txBody>
      <dsp:txXfrm>
        <a:off x="7270867" y="803307"/>
        <a:ext cx="1246886" cy="3183757"/>
      </dsp:txXfrm>
    </dsp:sp>
    <dsp:sp modelId="{12917C3C-DAB2-4611-AD79-D8B3C3198694}">
      <dsp:nvSpPr>
        <dsp:cNvPr id="0" name=""/>
        <dsp:cNvSpPr/>
      </dsp:nvSpPr>
      <dsp:spPr>
        <a:xfrm>
          <a:off x="5825018" y="735853"/>
          <a:ext cx="1381794" cy="3318703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solidFill>
                <a:schemeClr val="tx1"/>
              </a:solidFill>
            </a:rPr>
            <a:t>1972 En México la Reforma Educativa de Educación Integral lo esquematiza en tres esferas: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solidFill>
                <a:schemeClr val="tx1"/>
              </a:solidFill>
            </a:rPr>
            <a:t>1) Cognitiva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solidFill>
                <a:schemeClr val="tx1"/>
              </a:solidFill>
            </a:rPr>
            <a:t>2)Social-Afectiva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400" kern="1200" dirty="0" smtClean="0">
              <a:solidFill>
                <a:schemeClr val="tx1"/>
              </a:solidFill>
            </a:rPr>
            <a:t>3)Psicomotora</a:t>
          </a:r>
          <a:endParaRPr lang="es-MX" sz="1400" kern="1200" dirty="0">
            <a:solidFill>
              <a:schemeClr val="tx1"/>
            </a:solidFill>
          </a:endParaRPr>
        </a:p>
      </dsp:txBody>
      <dsp:txXfrm>
        <a:off x="5892472" y="803307"/>
        <a:ext cx="1246886" cy="318379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9D89FA-B2F5-4FA3-8E92-17292E0FB5D3}">
      <dsp:nvSpPr>
        <dsp:cNvPr id="0" name=""/>
        <dsp:cNvSpPr/>
      </dsp:nvSpPr>
      <dsp:spPr>
        <a:xfrm>
          <a:off x="1296143" y="0"/>
          <a:ext cx="7344816" cy="4696296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E0BFEA-3DB2-4577-9273-6A75C88DD39D}">
      <dsp:nvSpPr>
        <dsp:cNvPr id="0" name=""/>
        <dsp:cNvSpPr/>
      </dsp:nvSpPr>
      <dsp:spPr>
        <a:xfrm>
          <a:off x="4324" y="15779"/>
          <a:ext cx="2080074" cy="466473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1975, se adentra en l a </a:t>
          </a:r>
          <a:r>
            <a:rPr lang="es-MX" sz="1800" kern="1200" dirty="0" smtClean="0">
              <a:solidFill>
                <a:schemeClr val="tx1"/>
              </a:solidFill>
            </a:rPr>
            <a:t>intervención </a:t>
          </a:r>
          <a:r>
            <a:rPr lang="es-MX" sz="1800" kern="1200" dirty="0" smtClean="0">
              <a:solidFill>
                <a:schemeClr val="tx1"/>
              </a:solidFill>
            </a:rPr>
            <a:t>de la psicomotricidad en los centros educativos. 1977 Harrow  en su taxonomía del dominio psicomotor incluye los movimientos reflejos, movimientos fundamentales, capacidades físicas, habilidades motoras y comunicación gestual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105865" y="117320"/>
        <a:ext cx="1876992" cy="4461654"/>
      </dsp:txXfrm>
    </dsp:sp>
    <dsp:sp modelId="{32DB8F00-2FC7-45B6-853E-5C0395B960F4}">
      <dsp:nvSpPr>
        <dsp:cNvPr id="0" name=""/>
        <dsp:cNvSpPr/>
      </dsp:nvSpPr>
      <dsp:spPr>
        <a:xfrm>
          <a:off x="2188403" y="663849"/>
          <a:ext cx="2080074" cy="3368596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>
              <a:solidFill>
                <a:schemeClr val="tx1"/>
              </a:solidFill>
            </a:rPr>
            <a:t>1983 se crea la asociación nacional de psicomotricidad con el fin de dar a conocer esa disciplina y sensibilizar a las normatividades acerca de  su importancia y normatividad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2289944" y="765390"/>
        <a:ext cx="1876992" cy="3165514"/>
      </dsp:txXfrm>
    </dsp:sp>
    <dsp:sp modelId="{0ABAC0BA-FBE5-49F2-A5A1-ED1EFE12F3A8}">
      <dsp:nvSpPr>
        <dsp:cNvPr id="0" name=""/>
        <dsp:cNvSpPr/>
      </dsp:nvSpPr>
      <dsp:spPr>
        <a:xfrm>
          <a:off x="6476207" y="0"/>
          <a:ext cx="2080074" cy="4696296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ysClr val="windowText" lastClr="000000"/>
              </a:solidFill>
            </a:rPr>
            <a:t>Vivencial </a:t>
          </a:r>
          <a:r>
            <a:rPr lang="es-MX" sz="2400" kern="1200" dirty="0" smtClean="0">
              <a:solidFill>
                <a:sysClr val="windowText" lastClr="000000"/>
              </a:solidFill>
            </a:rPr>
            <a:t>visión </a:t>
          </a:r>
          <a:r>
            <a:rPr lang="es-MX" sz="2400" kern="1200" dirty="0" smtClean="0">
              <a:solidFill>
                <a:sysClr val="windowText" lastClr="000000"/>
              </a:solidFill>
            </a:rPr>
            <a:t>central </a:t>
          </a:r>
          <a:r>
            <a:rPr lang="es-MX" sz="2400" kern="1200" dirty="0" smtClean="0">
              <a:solidFill>
                <a:sysClr val="windowText" lastClr="000000"/>
              </a:solidFill>
            </a:rPr>
            <a:t>pedagógica </a:t>
          </a:r>
          <a:r>
            <a:rPr lang="es-MX" sz="2400" kern="1200" dirty="0" smtClean="0">
              <a:solidFill>
                <a:sysClr val="windowText" lastClr="000000"/>
              </a:solidFill>
            </a:rPr>
            <a:t>considerando al niño como el gestor de sus propios </a:t>
          </a:r>
          <a:r>
            <a:rPr lang="es-MX" sz="2400" kern="1200" dirty="0" smtClean="0">
              <a:solidFill>
                <a:sysClr val="windowText" lastClr="000000"/>
              </a:solidFill>
            </a:rPr>
            <a:t>aprendizajes </a:t>
          </a:r>
          <a:r>
            <a:rPr lang="es-MX" sz="2400" kern="1200" dirty="0" smtClean="0">
              <a:solidFill>
                <a:sysClr val="windowText" lastClr="000000"/>
              </a:solidFill>
            </a:rPr>
            <a:t>propio gestor de sus </a:t>
          </a:r>
          <a:r>
            <a:rPr lang="es-MX" sz="2400" kern="1200" dirty="0" smtClean="0">
              <a:solidFill>
                <a:sysClr val="windowText" lastClr="000000"/>
              </a:solidFill>
            </a:rPr>
            <a:t>aprendizajes </a:t>
          </a:r>
          <a:r>
            <a:rPr lang="es-MX" sz="2400" kern="1200" dirty="0" smtClean="0">
              <a:solidFill>
                <a:sysClr val="windowText" lastClr="000000"/>
              </a:solidFill>
            </a:rPr>
            <a:t>mediante el juego espontaneo.</a:t>
          </a:r>
          <a:endParaRPr lang="es-MX" sz="2400" kern="1200" dirty="0">
            <a:solidFill>
              <a:sysClr val="windowText" lastClr="000000"/>
            </a:solidFill>
          </a:endParaRPr>
        </a:p>
      </dsp:txBody>
      <dsp:txXfrm>
        <a:off x="6577748" y="101541"/>
        <a:ext cx="1876992" cy="4493214"/>
      </dsp:txXfrm>
    </dsp:sp>
    <dsp:sp modelId="{12917C3C-DAB2-4611-AD79-D8B3C3198694}">
      <dsp:nvSpPr>
        <dsp:cNvPr id="0" name=""/>
        <dsp:cNvSpPr/>
      </dsp:nvSpPr>
      <dsp:spPr>
        <a:xfrm>
          <a:off x="4401249" y="0"/>
          <a:ext cx="2080074" cy="4696296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>
              <a:solidFill>
                <a:schemeClr val="tx1"/>
              </a:solidFill>
            </a:rPr>
            <a:t>1997 Muniaín Disciplina educativa terapéutica, concebida como dialogo que considera al ser humano como una unidad psicosomática y que actúa sobre su totalidad. </a:t>
          </a:r>
          <a:endParaRPr lang="es-MX" sz="2100" kern="1200" dirty="0">
            <a:solidFill>
              <a:schemeClr val="tx1"/>
            </a:solidFill>
          </a:endParaRPr>
        </a:p>
      </dsp:txBody>
      <dsp:txXfrm>
        <a:off x="4502790" y="101541"/>
        <a:ext cx="1876992" cy="44932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0798-2FD1-46E3-92FE-9B45B628AA40}" type="datetimeFigureOut">
              <a:rPr lang="es-MX" smtClean="0"/>
              <a:t>13/11/2014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8424-FF35-465A-A555-9A014A15321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17790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0798-2FD1-46E3-92FE-9B45B628AA40}" type="datetimeFigureOut">
              <a:rPr lang="es-MX" smtClean="0"/>
              <a:t>13/11/2014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8424-FF35-465A-A555-9A014A15321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00667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0798-2FD1-46E3-92FE-9B45B628AA40}" type="datetimeFigureOut">
              <a:rPr lang="es-MX" smtClean="0"/>
              <a:t>13/11/2014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8424-FF35-465A-A555-9A014A15321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2215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0798-2FD1-46E3-92FE-9B45B628AA40}" type="datetimeFigureOut">
              <a:rPr lang="es-MX" smtClean="0"/>
              <a:t>13/11/2014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8424-FF35-465A-A555-9A014A15321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8572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0798-2FD1-46E3-92FE-9B45B628AA40}" type="datetimeFigureOut">
              <a:rPr lang="es-MX" smtClean="0"/>
              <a:t>13/11/2014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8424-FF35-465A-A555-9A014A15321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11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0798-2FD1-46E3-92FE-9B45B628AA40}" type="datetimeFigureOut">
              <a:rPr lang="es-MX" smtClean="0"/>
              <a:t>13/11/2014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8424-FF35-465A-A555-9A014A15321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1810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0798-2FD1-46E3-92FE-9B45B628AA40}" type="datetimeFigureOut">
              <a:rPr lang="es-MX" smtClean="0"/>
              <a:t>13/11/2014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8424-FF35-465A-A555-9A014A15321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255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0798-2FD1-46E3-92FE-9B45B628AA40}" type="datetimeFigureOut">
              <a:rPr lang="es-MX" smtClean="0"/>
              <a:t>13/11/2014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8424-FF35-465A-A555-9A014A15321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81796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0798-2FD1-46E3-92FE-9B45B628AA40}" type="datetimeFigureOut">
              <a:rPr lang="es-MX" smtClean="0"/>
              <a:t>13/11/2014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8424-FF35-465A-A555-9A014A15321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1810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0798-2FD1-46E3-92FE-9B45B628AA40}" type="datetimeFigureOut">
              <a:rPr lang="es-MX" smtClean="0"/>
              <a:t>13/11/2014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8424-FF35-465A-A555-9A014A15321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2397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0798-2FD1-46E3-92FE-9B45B628AA40}" type="datetimeFigureOut">
              <a:rPr lang="es-MX" smtClean="0"/>
              <a:t>13/11/2014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D8424-FF35-465A-A555-9A014A15321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40132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0798-2FD1-46E3-92FE-9B45B628AA40}" type="datetimeFigureOut">
              <a:rPr lang="es-MX" smtClean="0"/>
              <a:t>13/11/2014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D8424-FF35-465A-A555-9A014A153211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7590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836713"/>
            <a:ext cx="7772400" cy="4536504"/>
          </a:xfrm>
        </p:spPr>
        <p:txBody>
          <a:bodyPr>
            <a:normAutofit/>
          </a:bodyPr>
          <a:lstStyle/>
          <a:p>
            <a:r>
              <a:rPr lang="es-MX" sz="6600" dirty="0" smtClean="0"/>
              <a:t>Línea del tiempo de la psicomotricidad</a:t>
            </a:r>
            <a:endParaRPr lang="es-MX" sz="6600" dirty="0"/>
          </a:p>
        </p:txBody>
      </p:sp>
    </p:spTree>
    <p:extLst>
      <p:ext uri="{BB962C8B-B14F-4D97-AF65-F5344CB8AC3E}">
        <p14:creationId xmlns:p14="http://schemas.microsoft.com/office/powerpoint/2010/main" val="4227111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914044670"/>
              </p:ext>
            </p:extLst>
          </p:nvPr>
        </p:nvGraphicFramePr>
        <p:xfrm>
          <a:off x="13402" y="2348880"/>
          <a:ext cx="871296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43000"/>
          </a:xfrm>
        </p:spPr>
        <p:txBody>
          <a:bodyPr>
            <a:noAutofit/>
          </a:bodyPr>
          <a:lstStyle/>
          <a:p>
            <a:r>
              <a:rPr lang="es-MX" sz="2800" dirty="0" smtClean="0"/>
              <a:t>De 1900 a 1925, los estudios acerca de la psicomotricidad criticaban el reduccionismo neurológico</a:t>
            </a:r>
            <a:br>
              <a:rPr lang="es-MX" sz="2800" dirty="0" smtClean="0"/>
            </a:b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0298157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70366313"/>
              </p:ext>
            </p:extLst>
          </p:nvPr>
        </p:nvGraphicFramePr>
        <p:xfrm>
          <a:off x="251520" y="1397000"/>
          <a:ext cx="8712968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4668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es-MX" sz="2800" dirty="0" smtClean="0"/>
              <a:t>1925- 1950:  </a:t>
            </a:r>
            <a:r>
              <a:rPr lang="es-MX" sz="2800" dirty="0" smtClean="0">
                <a:solidFill>
                  <a:schemeClr val="tx1"/>
                </a:solidFill>
              </a:rPr>
              <a:t>Existe una influencia de otras disciplinas como la psiquiatría, la psicología educativa, el psicoanálisis, para estudiar la psicomotricidad</a:t>
            </a:r>
            <a:br>
              <a:rPr lang="es-MX" sz="2800" dirty="0" smtClean="0">
                <a:solidFill>
                  <a:schemeClr val="tx1"/>
                </a:solidFill>
              </a:rPr>
            </a:br>
            <a:endParaRPr lang="es-MX" sz="2800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413481976"/>
              </p:ext>
            </p:extLst>
          </p:nvPr>
        </p:nvGraphicFramePr>
        <p:xfrm>
          <a:off x="251520" y="1916832"/>
          <a:ext cx="8496944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011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1950-1975 se crean los modelos de intervención de la psicomotricidad</a:t>
            </a:r>
            <a:endParaRPr lang="es-MX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178777230"/>
              </p:ext>
            </p:extLst>
          </p:nvPr>
        </p:nvGraphicFramePr>
        <p:xfrm>
          <a:off x="251520" y="1397000"/>
          <a:ext cx="8640960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328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415042601"/>
              </p:ext>
            </p:extLst>
          </p:nvPr>
        </p:nvGraphicFramePr>
        <p:xfrm>
          <a:off x="251520" y="1397000"/>
          <a:ext cx="8640960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MX" dirty="0" smtClean="0"/>
              <a:t>1975-2000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4450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503</Words>
  <Application>Microsoft Office PowerPoint</Application>
  <PresentationFormat>Presentación en pantalla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Línea del tiempo de la psicomotricidad</vt:lpstr>
      <vt:lpstr>De 1900 a 1925, los estudios acerca de la psicomotricidad criticaban el reduccionismo neurológico </vt:lpstr>
      <vt:lpstr>Presentación de PowerPoint</vt:lpstr>
      <vt:lpstr>1925- 1950:  Existe una influencia de otras disciplinas como la psiquiatría, la psicología educativa, el psicoanálisis, para estudiar la psicomotricidad </vt:lpstr>
      <vt:lpstr>1950-1975 se crean los modelos de intervención de la psicomotricidad</vt:lpstr>
      <vt:lpstr>1975-2000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Mairy n.n</dc:creator>
  <cp:lastModifiedBy>Mairy n.n</cp:lastModifiedBy>
  <cp:revision>9</cp:revision>
  <dcterms:created xsi:type="dcterms:W3CDTF">2014-11-13T16:51:06Z</dcterms:created>
  <dcterms:modified xsi:type="dcterms:W3CDTF">2014-11-13T22:55:53Z</dcterms:modified>
</cp:coreProperties>
</file>